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handoutMasterIdLst>
    <p:handoutMasterId r:id="rId13"/>
  </p:handoutMasterIdLst>
  <p:sldIdLst>
    <p:sldId id="270" r:id="rId2"/>
    <p:sldId id="269" r:id="rId3"/>
    <p:sldId id="272" r:id="rId4"/>
    <p:sldId id="271" r:id="rId5"/>
    <p:sldId id="273" r:id="rId6"/>
    <p:sldId id="276" r:id="rId7"/>
    <p:sldId id="275" r:id="rId8"/>
    <p:sldId id="278" r:id="rId9"/>
    <p:sldId id="277" r:id="rId10"/>
    <p:sldId id="274" r:id="rId11"/>
  </p:sldIdLst>
  <p:sldSz cx="12188825"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953"/>
    <a:srgbClr val="CBCBCB"/>
    <a:srgbClr val="8080FF"/>
    <a:srgbClr val="9DFF00"/>
    <a:srgbClr val="0058FF"/>
    <a:srgbClr val="FF00E2"/>
    <a:srgbClr val="FF2900"/>
    <a:srgbClr val="91ED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03" d="100"/>
          <a:sy n="103" d="100"/>
        </p:scale>
        <p:origin x="138" y="402"/>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2" d="100"/>
          <a:sy n="72" d="100"/>
        </p:scale>
        <p:origin x="414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Planilha_do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dirty="0" smtClean="0"/>
              <a:t>Gráfico</a:t>
            </a:r>
            <a:endParaRPr lang="pt-B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Plan1!$B$1</c:f>
              <c:strCache>
                <c:ptCount val="1"/>
                <c:pt idx="0">
                  <c:v>Série 1</c:v>
                </c:pt>
              </c:strCache>
            </c:strRef>
          </c:tx>
          <c:spPr>
            <a:ln w="28575" cap="rnd">
              <a:solidFill>
                <a:schemeClr val="accent1"/>
              </a:solidFill>
              <a:round/>
            </a:ln>
            <a:effectLst/>
          </c:spPr>
          <c:marker>
            <c:symbol val="none"/>
          </c:marker>
          <c:cat>
            <c:strRef>
              <c:f>Plan1!$A$2:$A$5</c:f>
              <c:strCache>
                <c:ptCount val="4"/>
                <c:pt idx="0">
                  <c:v>Categoria 1</c:v>
                </c:pt>
                <c:pt idx="1">
                  <c:v>Categoria 2</c:v>
                </c:pt>
                <c:pt idx="2">
                  <c:v>Categoria 3</c:v>
                </c:pt>
                <c:pt idx="3">
                  <c:v>Categoria 4</c:v>
                </c:pt>
              </c:strCache>
            </c:strRef>
          </c:cat>
          <c:val>
            <c:numRef>
              <c:f>Plan1!$B$2:$B$5</c:f>
              <c:numCache>
                <c:formatCode>General</c:formatCode>
                <c:ptCount val="4"/>
                <c:pt idx="0">
                  <c:v>4.3</c:v>
                </c:pt>
                <c:pt idx="1">
                  <c:v>2.5</c:v>
                </c:pt>
                <c:pt idx="2">
                  <c:v>3.5</c:v>
                </c:pt>
                <c:pt idx="3">
                  <c:v>4.5</c:v>
                </c:pt>
              </c:numCache>
            </c:numRef>
          </c:val>
          <c:smooth val="0"/>
        </c:ser>
        <c:ser>
          <c:idx val="1"/>
          <c:order val="1"/>
          <c:tx>
            <c:strRef>
              <c:f>Plan1!$C$1</c:f>
              <c:strCache>
                <c:ptCount val="1"/>
                <c:pt idx="0">
                  <c:v>Série 12</c:v>
                </c:pt>
              </c:strCache>
            </c:strRef>
          </c:tx>
          <c:spPr>
            <a:ln w="28575" cap="rnd">
              <a:solidFill>
                <a:schemeClr val="accent2"/>
              </a:solidFill>
              <a:round/>
            </a:ln>
            <a:effectLst/>
          </c:spPr>
          <c:marker>
            <c:symbol val="none"/>
          </c:marker>
          <c:cat>
            <c:strRef>
              <c:f>Plan1!$A$2:$A$5</c:f>
              <c:strCache>
                <c:ptCount val="4"/>
                <c:pt idx="0">
                  <c:v>Categoria 1</c:v>
                </c:pt>
                <c:pt idx="1">
                  <c:v>Categoria 2</c:v>
                </c:pt>
                <c:pt idx="2">
                  <c:v>Categoria 3</c:v>
                </c:pt>
                <c:pt idx="3">
                  <c:v>Categoria 4</c:v>
                </c:pt>
              </c:strCache>
            </c:strRef>
          </c:cat>
          <c:val>
            <c:numRef>
              <c:f>Plan1!$C$2:$C$5</c:f>
              <c:numCache>
                <c:formatCode>General</c:formatCode>
                <c:ptCount val="4"/>
                <c:pt idx="0">
                  <c:v>5</c:v>
                </c:pt>
                <c:pt idx="1">
                  <c:v>4</c:v>
                </c:pt>
                <c:pt idx="2">
                  <c:v>2</c:v>
                </c:pt>
                <c:pt idx="3">
                  <c:v>5</c:v>
                </c:pt>
              </c:numCache>
            </c:numRef>
          </c:val>
          <c:smooth val="0"/>
        </c:ser>
        <c:ser>
          <c:idx val="2"/>
          <c:order val="2"/>
          <c:tx>
            <c:strRef>
              <c:f>Plan1!$D$1</c:f>
              <c:strCache>
                <c:ptCount val="1"/>
                <c:pt idx="0">
                  <c:v>Série 2</c:v>
                </c:pt>
              </c:strCache>
            </c:strRef>
          </c:tx>
          <c:spPr>
            <a:ln w="28575" cap="rnd">
              <a:solidFill>
                <a:schemeClr val="accent3"/>
              </a:solidFill>
              <a:round/>
            </a:ln>
            <a:effectLst/>
          </c:spPr>
          <c:marker>
            <c:symbol val="none"/>
          </c:marker>
          <c:cat>
            <c:strRef>
              <c:f>Plan1!$A$2:$A$5</c:f>
              <c:strCache>
                <c:ptCount val="4"/>
                <c:pt idx="0">
                  <c:v>Categoria 1</c:v>
                </c:pt>
                <c:pt idx="1">
                  <c:v>Categoria 2</c:v>
                </c:pt>
                <c:pt idx="2">
                  <c:v>Categoria 3</c:v>
                </c:pt>
                <c:pt idx="3">
                  <c:v>Categoria 4</c:v>
                </c:pt>
              </c:strCache>
            </c:strRef>
          </c:cat>
          <c:val>
            <c:numRef>
              <c:f>Plan1!$D$2:$D$5</c:f>
              <c:numCache>
                <c:formatCode>General</c:formatCode>
                <c:ptCount val="4"/>
                <c:pt idx="0">
                  <c:v>2.4</c:v>
                </c:pt>
                <c:pt idx="1">
                  <c:v>4.4000000000000004</c:v>
                </c:pt>
                <c:pt idx="2">
                  <c:v>1.8</c:v>
                </c:pt>
                <c:pt idx="3">
                  <c:v>2.8</c:v>
                </c:pt>
              </c:numCache>
            </c:numRef>
          </c:val>
          <c:smooth val="0"/>
        </c:ser>
        <c:ser>
          <c:idx val="3"/>
          <c:order val="3"/>
          <c:tx>
            <c:strRef>
              <c:f>Plan1!$E$1</c:f>
              <c:strCache>
                <c:ptCount val="1"/>
                <c:pt idx="0">
                  <c:v>Série 3</c:v>
                </c:pt>
              </c:strCache>
            </c:strRef>
          </c:tx>
          <c:spPr>
            <a:ln w="28575" cap="rnd">
              <a:solidFill>
                <a:schemeClr val="accent4"/>
              </a:solidFill>
              <a:round/>
            </a:ln>
            <a:effectLst/>
          </c:spPr>
          <c:marker>
            <c:symbol val="none"/>
          </c:marker>
          <c:cat>
            <c:strRef>
              <c:f>Plan1!$A$2:$A$5</c:f>
              <c:strCache>
                <c:ptCount val="4"/>
                <c:pt idx="0">
                  <c:v>Categoria 1</c:v>
                </c:pt>
                <c:pt idx="1">
                  <c:v>Categoria 2</c:v>
                </c:pt>
                <c:pt idx="2">
                  <c:v>Categoria 3</c:v>
                </c:pt>
                <c:pt idx="3">
                  <c:v>Categoria 4</c:v>
                </c:pt>
              </c:strCache>
            </c:strRef>
          </c:cat>
          <c:val>
            <c:numRef>
              <c:f>Plan1!$E$2:$E$5</c:f>
              <c:numCache>
                <c:formatCode>General</c:formatCode>
                <c:ptCount val="4"/>
                <c:pt idx="0">
                  <c:v>1</c:v>
                </c:pt>
                <c:pt idx="1">
                  <c:v>5</c:v>
                </c:pt>
                <c:pt idx="2">
                  <c:v>3</c:v>
                </c:pt>
                <c:pt idx="3">
                  <c:v>4</c:v>
                </c:pt>
              </c:numCache>
            </c:numRef>
          </c:val>
          <c:smooth val="0"/>
        </c:ser>
        <c:ser>
          <c:idx val="4"/>
          <c:order val="4"/>
          <c:tx>
            <c:strRef>
              <c:f>Plan1!$F$1</c:f>
              <c:strCache>
                <c:ptCount val="1"/>
                <c:pt idx="0">
                  <c:v>Série 4</c:v>
                </c:pt>
              </c:strCache>
            </c:strRef>
          </c:tx>
          <c:spPr>
            <a:ln w="28575" cap="rnd">
              <a:solidFill>
                <a:schemeClr val="accent5"/>
              </a:solidFill>
              <a:round/>
            </a:ln>
            <a:effectLst/>
          </c:spPr>
          <c:marker>
            <c:symbol val="none"/>
          </c:marker>
          <c:cat>
            <c:strRef>
              <c:f>Plan1!$A$2:$A$5</c:f>
              <c:strCache>
                <c:ptCount val="4"/>
                <c:pt idx="0">
                  <c:v>Categoria 1</c:v>
                </c:pt>
                <c:pt idx="1">
                  <c:v>Categoria 2</c:v>
                </c:pt>
                <c:pt idx="2">
                  <c:v>Categoria 3</c:v>
                </c:pt>
                <c:pt idx="3">
                  <c:v>Categoria 4</c:v>
                </c:pt>
              </c:strCache>
            </c:strRef>
          </c:cat>
          <c:val>
            <c:numRef>
              <c:f>Plan1!$F$2:$F$5</c:f>
              <c:numCache>
                <c:formatCode>General</c:formatCode>
                <c:ptCount val="4"/>
                <c:pt idx="0">
                  <c:v>5</c:v>
                </c:pt>
                <c:pt idx="1">
                  <c:v>3</c:v>
                </c:pt>
                <c:pt idx="2">
                  <c:v>4</c:v>
                </c:pt>
                <c:pt idx="3">
                  <c:v>3</c:v>
                </c:pt>
              </c:numCache>
            </c:numRef>
          </c:val>
          <c:smooth val="0"/>
        </c:ser>
        <c:dLbls>
          <c:showLegendKey val="0"/>
          <c:showVal val="0"/>
          <c:showCatName val="0"/>
          <c:showSerName val="0"/>
          <c:showPercent val="0"/>
          <c:showBubbleSize val="0"/>
        </c:dLbls>
        <c:smooth val="0"/>
        <c:axId val="388104704"/>
        <c:axId val="388109800"/>
      </c:lineChart>
      <c:catAx>
        <c:axId val="38810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388109800"/>
        <c:crosses val="autoZero"/>
        <c:auto val="1"/>
        <c:lblAlgn val="ctr"/>
        <c:lblOffset val="100"/>
        <c:noMultiLvlLbl val="0"/>
      </c:catAx>
      <c:valAx>
        <c:axId val="388109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388104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1E8C421-2CF4-4169-A1B1-98EF081EE769}" type="datetime1">
              <a:rPr lang="pt-BR" smtClean="0"/>
              <a:t>01/11/2024</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pt-BR" smtClean="0"/>
              <a:t>‹nº›</a:t>
            </a:fld>
            <a:endParaRPr lang="pt-BR"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17E77F6C-2F42-4685-9053-FAC10C7A352D}" type="datetime1">
              <a:rPr lang="pt-BR" noProof="0" smtClean="0"/>
              <a:t>01/11/2024</a:t>
            </a:fld>
            <a:endParaRPr lang="pt-BR" noProof="0" dirty="0"/>
          </a:p>
        </p:txBody>
      </p:sp>
      <p:sp>
        <p:nvSpPr>
          <p:cNvPr id="4" name="Espaço reservado para a imagem do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9C971FF-EF28-4195-A575-329446EFAA55}" type="slidenum">
              <a:rPr lang="pt-BR" noProof="0" smtClean="0"/>
              <a:t>‹nº›</a:t>
            </a:fld>
            <a:endParaRPr lang="pt-BR" noProof="0" dirty="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9C971FF-EF28-4195-A575-329446EFAA55}" type="slidenum">
              <a:rPr lang="pt-BR" smtClean="0"/>
              <a:t>2</a:t>
            </a:fld>
            <a:endParaRPr lang="pt-BR" dirty="0"/>
          </a:p>
        </p:txBody>
      </p:sp>
    </p:spTree>
    <p:extLst>
      <p:ext uri="{BB962C8B-B14F-4D97-AF65-F5344CB8AC3E}">
        <p14:creationId xmlns:p14="http://schemas.microsoft.com/office/powerpoint/2010/main" val="4278178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2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ângulo 7"/>
          <p:cNvSpPr/>
          <p:nvPr/>
        </p:nvSpPr>
        <p:spPr>
          <a:xfrm>
            <a:off x="0" y="0"/>
            <a:ext cx="5180013" cy="6858000"/>
          </a:xfrm>
          <a:prstGeom prst="rect">
            <a:avLst/>
          </a:prstGeom>
          <a:solidFill>
            <a:srgbClr val="000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pt-BR" noProof="0" dirty="0"/>
          </a:p>
        </p:txBody>
      </p:sp>
      <p:sp>
        <p:nvSpPr>
          <p:cNvPr id="2" name="Título 1"/>
          <p:cNvSpPr>
            <a:spLocks noGrp="1"/>
          </p:cNvSpPr>
          <p:nvPr>
            <p:ph type="title"/>
          </p:nvPr>
        </p:nvSpPr>
        <p:spPr>
          <a:xfrm>
            <a:off x="684213" y="685800"/>
            <a:ext cx="3886200" cy="4038600"/>
          </a:xfrm>
          <a:noFill/>
        </p:spPr>
        <p:txBody>
          <a:bodyPr rtlCol="0" anchor="b">
            <a:noAutofit/>
          </a:bodyPr>
          <a:lstStyle>
            <a:lvl1pPr marL="0" algn="l">
              <a:defRPr sz="4000" b="1">
                <a:solidFill>
                  <a:srgbClr val="CBCBCB"/>
                </a:solidFill>
              </a:defRPr>
            </a:lvl1pPr>
          </a:lstStyle>
          <a:p>
            <a:pPr rtl="0"/>
            <a:r>
              <a:rPr lang="pt-BR" noProof="0" dirty="0" smtClean="0"/>
              <a:t>Clique para editar o título mestre</a:t>
            </a:r>
            <a:endParaRPr lang="pt-BR" noProof="0" dirty="0"/>
          </a:p>
        </p:txBody>
      </p:sp>
      <p:sp>
        <p:nvSpPr>
          <p:cNvPr id="3" name="Espaço reservado para conteúdo 2"/>
          <p:cNvSpPr>
            <a:spLocks noGrp="1"/>
          </p:cNvSpPr>
          <p:nvPr>
            <p:ph idx="1"/>
          </p:nvPr>
        </p:nvSpPr>
        <p:spPr>
          <a:xfrm>
            <a:off x="5518348" y="685800"/>
            <a:ext cx="4853245" cy="5486400"/>
          </a:xfrm>
        </p:spPr>
        <p:txBody>
          <a:bodyPr rtlCol="0">
            <a:normAutofit/>
          </a:bodyPr>
          <a:lstStyle>
            <a:lvl1pPr>
              <a:buClr>
                <a:schemeClr val="bg1"/>
              </a:buClr>
              <a:defRPr sz="2000">
                <a:solidFill>
                  <a:schemeClr val="bg1"/>
                </a:solidFill>
              </a:defRPr>
            </a:lvl1pPr>
            <a:lvl2pPr>
              <a:buClr>
                <a:schemeClr val="bg1"/>
              </a:buClr>
              <a:defRPr sz="18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vl6pPr>
              <a:defRPr sz="1600"/>
            </a:lvl6pPr>
            <a:lvl7pPr>
              <a:defRPr sz="1600"/>
            </a:lvl7pPr>
            <a:lvl8pPr>
              <a:defRPr sz="1600"/>
            </a:lvl8pPr>
            <a:lvl9pPr>
              <a:defRPr sz="160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4" name="Espaço reservado para texto 3"/>
          <p:cNvSpPr>
            <a:spLocks noGrp="1"/>
          </p:cNvSpPr>
          <p:nvPr>
            <p:ph type="body" sz="half" idx="2"/>
          </p:nvPr>
        </p:nvSpPr>
        <p:spPr>
          <a:xfrm>
            <a:off x="684213" y="4876800"/>
            <a:ext cx="3886200" cy="1295400"/>
          </a:xfrm>
        </p:spPr>
        <p:txBody>
          <a:bodyPr rtlCol="0">
            <a:normAutofit/>
          </a:bodyPr>
          <a:lstStyle>
            <a:lvl1pPr marL="0" indent="0">
              <a:spcBef>
                <a:spcPts val="0"/>
              </a:spcBef>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dirty="0" smtClean="0"/>
              <a:t>Clique para editar o texto mestre</a:t>
            </a:r>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ângulo 7"/>
          <p:cNvSpPr/>
          <p:nvPr userDrawn="1"/>
        </p:nvSpPr>
        <p:spPr>
          <a:xfrm>
            <a:off x="0" y="0"/>
            <a:ext cx="5180013" cy="6858000"/>
          </a:xfrm>
          <a:prstGeom prst="rect">
            <a:avLst/>
          </a:prstGeom>
          <a:solidFill>
            <a:srgbClr val="000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pt-BR" sz="1400" noProof="0" dirty="0"/>
          </a:p>
        </p:txBody>
      </p:sp>
      <p:sp>
        <p:nvSpPr>
          <p:cNvPr id="3" name="Espaço reservado para conteúdo 2"/>
          <p:cNvSpPr>
            <a:spLocks noGrp="1"/>
          </p:cNvSpPr>
          <p:nvPr>
            <p:ph idx="1"/>
          </p:nvPr>
        </p:nvSpPr>
        <p:spPr>
          <a:xfrm>
            <a:off x="5518348" y="1988840"/>
            <a:ext cx="4853245" cy="4536504"/>
          </a:xfrm>
        </p:spPr>
        <p:txBody>
          <a:bodyPr rtlCol="0">
            <a:normAutofit/>
          </a:bodyPr>
          <a:lstStyle>
            <a:lvl1pPr>
              <a:buClr>
                <a:schemeClr val="bg1"/>
              </a:buClr>
              <a:defRPr sz="2000">
                <a:solidFill>
                  <a:schemeClr val="bg1"/>
                </a:solidFill>
              </a:defRPr>
            </a:lvl1pPr>
            <a:lvl2pPr>
              <a:buClr>
                <a:schemeClr val="bg1"/>
              </a:buClr>
              <a:defRPr sz="18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vl6pPr>
              <a:defRPr sz="1600"/>
            </a:lvl6pPr>
            <a:lvl7pPr>
              <a:defRPr sz="1600"/>
            </a:lvl7pPr>
            <a:lvl8pPr>
              <a:defRPr sz="1600"/>
            </a:lvl8pPr>
            <a:lvl9pPr>
              <a:defRPr sz="160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11" name="Espaço Reservado para Imagem 10"/>
          <p:cNvSpPr>
            <a:spLocks noGrp="1"/>
          </p:cNvSpPr>
          <p:nvPr>
            <p:ph type="pic" sz="quarter" idx="13"/>
          </p:nvPr>
        </p:nvSpPr>
        <p:spPr>
          <a:xfrm>
            <a:off x="0" y="0"/>
            <a:ext cx="5180013" cy="6858000"/>
          </a:xfrm>
        </p:spPr>
        <p:txBody>
          <a:bodyPr>
            <a:normAutofit/>
          </a:bodyPr>
          <a:lstStyle>
            <a:lvl1pPr>
              <a:buClr>
                <a:schemeClr val="bg1"/>
              </a:buClr>
              <a:defRPr sz="1600">
                <a:solidFill>
                  <a:schemeClr val="bg1"/>
                </a:solidFill>
              </a:defRPr>
            </a:lvl1pPr>
          </a:lstStyle>
          <a:p>
            <a:endParaRPr lang="pt-BR" dirty="0"/>
          </a:p>
        </p:txBody>
      </p:sp>
      <p:sp>
        <p:nvSpPr>
          <p:cNvPr id="15" name="Título 14"/>
          <p:cNvSpPr>
            <a:spLocks noGrp="1"/>
          </p:cNvSpPr>
          <p:nvPr>
            <p:ph type="title"/>
          </p:nvPr>
        </p:nvSpPr>
        <p:spPr>
          <a:xfrm>
            <a:off x="5518348" y="274638"/>
            <a:ext cx="4853246" cy="1570186"/>
          </a:xfrm>
          <a:noFill/>
        </p:spPr>
        <p:txBody>
          <a:bodyPr anchor="b"/>
          <a:lstStyle>
            <a:lvl1pPr marL="0">
              <a:defRPr>
                <a:solidFill>
                  <a:srgbClr val="CBCBCB"/>
                </a:solidFill>
              </a:defRPr>
            </a:lvl1pPr>
          </a:lstStyle>
          <a:p>
            <a:r>
              <a:rPr lang="pt-BR" dirty="0" smtClean="0"/>
              <a:t>Clique para editar o título mestre</a:t>
            </a:r>
            <a:endParaRPr lang="pt-BR" dirty="0"/>
          </a:p>
        </p:txBody>
      </p:sp>
    </p:spTree>
    <p:extLst>
      <p:ext uri="{BB962C8B-B14F-4D97-AF65-F5344CB8AC3E}">
        <p14:creationId xmlns:p14="http://schemas.microsoft.com/office/powerpoint/2010/main" val="28363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ângulo 7"/>
          <p:cNvSpPr/>
          <p:nvPr userDrawn="1"/>
        </p:nvSpPr>
        <p:spPr>
          <a:xfrm>
            <a:off x="5950396" y="0"/>
            <a:ext cx="5040560" cy="6857999"/>
          </a:xfrm>
          <a:prstGeom prst="rect">
            <a:avLst/>
          </a:prstGeom>
          <a:solidFill>
            <a:srgbClr val="000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pt-BR" sz="1400" noProof="0" dirty="0"/>
          </a:p>
        </p:txBody>
      </p:sp>
      <p:sp>
        <p:nvSpPr>
          <p:cNvPr id="3" name="Espaço reservado para conteúdo 2"/>
          <p:cNvSpPr>
            <a:spLocks noGrp="1"/>
          </p:cNvSpPr>
          <p:nvPr>
            <p:ph idx="1"/>
          </p:nvPr>
        </p:nvSpPr>
        <p:spPr>
          <a:xfrm>
            <a:off x="477788" y="1988840"/>
            <a:ext cx="4464497" cy="4550296"/>
          </a:xfrm>
        </p:spPr>
        <p:txBody>
          <a:bodyPr rtlCol="0">
            <a:normAutofit/>
          </a:bodyPr>
          <a:lstStyle>
            <a:lvl1pPr marL="45720" indent="0">
              <a:buClr>
                <a:schemeClr val="bg1"/>
              </a:buClr>
              <a:buNone/>
              <a:defRPr sz="2000">
                <a:solidFill>
                  <a:schemeClr val="bg1"/>
                </a:solidFill>
              </a:defRPr>
            </a:lvl1pPr>
            <a:lvl2pPr marL="274320" indent="0">
              <a:buClr>
                <a:schemeClr val="bg1"/>
              </a:buClr>
              <a:buNone/>
              <a:defRPr sz="2000">
                <a:solidFill>
                  <a:schemeClr val="bg1"/>
                </a:solidFill>
              </a:defRPr>
            </a:lvl2pPr>
            <a:lvl3pPr marL="502920" indent="0">
              <a:buClr>
                <a:schemeClr val="bg1"/>
              </a:buClr>
              <a:buNone/>
              <a:defRPr sz="1800">
                <a:solidFill>
                  <a:schemeClr val="bg1"/>
                </a:solidFill>
              </a:defRPr>
            </a:lvl3pPr>
            <a:lvl4pPr marL="731520" indent="0">
              <a:buClr>
                <a:schemeClr val="bg1"/>
              </a:buClr>
              <a:buNone/>
              <a:defRPr sz="1600">
                <a:solidFill>
                  <a:schemeClr val="bg1"/>
                </a:solidFill>
              </a:defRPr>
            </a:lvl4pPr>
            <a:lvl5pPr marL="960120" indent="0">
              <a:buClr>
                <a:schemeClr val="bg1"/>
              </a:buClr>
              <a:buNone/>
              <a:defRPr sz="1600">
                <a:solidFill>
                  <a:schemeClr val="bg1"/>
                </a:solidFill>
              </a:defRPr>
            </a:lvl5pPr>
            <a:lvl6pPr>
              <a:defRPr sz="1600"/>
            </a:lvl6pPr>
            <a:lvl7pPr>
              <a:defRPr sz="1600"/>
            </a:lvl7pPr>
            <a:lvl8pPr>
              <a:defRPr sz="1600"/>
            </a:lvl8pPr>
            <a:lvl9pPr>
              <a:defRPr sz="1600"/>
            </a:lvl9pPr>
          </a:lstStyle>
          <a:p>
            <a:pPr lvl="0" rtl="0"/>
            <a:r>
              <a:rPr lang="pt-BR" noProof="0" dirty="0" smtClean="0"/>
              <a:t>Clique para editar o texto mestre</a:t>
            </a:r>
          </a:p>
        </p:txBody>
      </p:sp>
      <p:sp>
        <p:nvSpPr>
          <p:cNvPr id="11" name="Espaço Reservado para Imagem 10"/>
          <p:cNvSpPr>
            <a:spLocks noGrp="1"/>
          </p:cNvSpPr>
          <p:nvPr>
            <p:ph type="pic" sz="quarter" idx="13"/>
          </p:nvPr>
        </p:nvSpPr>
        <p:spPr>
          <a:xfrm>
            <a:off x="5374332" y="274638"/>
            <a:ext cx="1964702" cy="3047348"/>
          </a:xfrm>
          <a:ln>
            <a:solidFill>
              <a:srgbClr val="CBCBCB"/>
            </a:solidFill>
          </a:ln>
        </p:spPr>
        <p:txBody>
          <a:bodyPr>
            <a:normAutofit/>
          </a:bodyPr>
          <a:lstStyle>
            <a:lvl1pPr>
              <a:buClr>
                <a:schemeClr val="bg1"/>
              </a:buClr>
              <a:defRPr sz="1600">
                <a:solidFill>
                  <a:schemeClr val="bg1"/>
                </a:solidFill>
              </a:defRPr>
            </a:lvl1pPr>
          </a:lstStyle>
          <a:p>
            <a:endParaRPr lang="pt-BR" dirty="0"/>
          </a:p>
        </p:txBody>
      </p:sp>
      <p:sp>
        <p:nvSpPr>
          <p:cNvPr id="2" name="Título 1"/>
          <p:cNvSpPr>
            <a:spLocks noGrp="1"/>
          </p:cNvSpPr>
          <p:nvPr>
            <p:ph type="title"/>
          </p:nvPr>
        </p:nvSpPr>
        <p:spPr>
          <a:xfrm>
            <a:off x="477787" y="274638"/>
            <a:ext cx="4464497" cy="1570186"/>
          </a:xfrm>
          <a:noFill/>
        </p:spPr>
        <p:txBody>
          <a:bodyPr anchor="b"/>
          <a:lstStyle>
            <a:lvl1pPr marL="0">
              <a:defRPr>
                <a:solidFill>
                  <a:srgbClr val="CBCBCB"/>
                </a:solidFill>
              </a:defRPr>
            </a:lvl1pPr>
          </a:lstStyle>
          <a:p>
            <a:r>
              <a:rPr lang="pt-BR" dirty="0" smtClean="0"/>
              <a:t>Clique para editar o título mestre</a:t>
            </a:r>
            <a:endParaRPr lang="pt-BR" dirty="0"/>
          </a:p>
        </p:txBody>
      </p:sp>
      <p:sp>
        <p:nvSpPr>
          <p:cNvPr id="9" name="Espaço Reservado para Imagem 10"/>
          <p:cNvSpPr>
            <a:spLocks noGrp="1"/>
          </p:cNvSpPr>
          <p:nvPr>
            <p:ph type="pic" sz="quarter" idx="15"/>
          </p:nvPr>
        </p:nvSpPr>
        <p:spPr>
          <a:xfrm>
            <a:off x="5374332" y="3491788"/>
            <a:ext cx="1964702" cy="3047348"/>
          </a:xfrm>
          <a:ln>
            <a:solidFill>
              <a:srgbClr val="CBCBCB"/>
            </a:solidFill>
          </a:ln>
        </p:spPr>
        <p:txBody>
          <a:bodyPr>
            <a:normAutofit/>
          </a:bodyPr>
          <a:lstStyle>
            <a:lvl1pPr>
              <a:buClr>
                <a:schemeClr val="bg1"/>
              </a:buClr>
              <a:defRPr sz="1600">
                <a:solidFill>
                  <a:schemeClr val="bg1"/>
                </a:solidFill>
              </a:defRPr>
            </a:lvl1pPr>
          </a:lstStyle>
          <a:p>
            <a:endParaRPr lang="pt-BR" dirty="0"/>
          </a:p>
        </p:txBody>
      </p:sp>
      <p:sp>
        <p:nvSpPr>
          <p:cNvPr id="12" name="Espaço reservado para conteúdo 2"/>
          <p:cNvSpPr>
            <a:spLocks noGrp="1"/>
          </p:cNvSpPr>
          <p:nvPr>
            <p:ph idx="16"/>
          </p:nvPr>
        </p:nvSpPr>
        <p:spPr>
          <a:xfrm>
            <a:off x="7462565" y="274638"/>
            <a:ext cx="3096343" cy="3047348"/>
          </a:xfrm>
        </p:spPr>
        <p:txBody>
          <a:bodyPr rtlCol="0" anchor="ctr">
            <a:normAutofit/>
          </a:bodyPr>
          <a:lstStyle>
            <a:lvl1pPr marL="45720" indent="0">
              <a:buClr>
                <a:schemeClr val="bg1"/>
              </a:buClr>
              <a:buNone/>
              <a:defRPr sz="1600">
                <a:solidFill>
                  <a:schemeClr val="bg1"/>
                </a:solidFill>
              </a:defRPr>
            </a:lvl1pPr>
            <a:lvl2pPr marL="560070" indent="-285750">
              <a:buClr>
                <a:schemeClr val="bg1"/>
              </a:buClr>
              <a:buFont typeface="Arial" panose="020B0604020202020204" pitchFamily="34" charset="0"/>
              <a:buChar char="•"/>
              <a:defRPr sz="1400">
                <a:solidFill>
                  <a:schemeClr val="bg1"/>
                </a:solidFill>
              </a:defRPr>
            </a:lvl2pPr>
            <a:lvl3pPr marL="674370" indent="-171450">
              <a:buClr>
                <a:schemeClr val="bg1"/>
              </a:buClr>
              <a:buFont typeface="Arial" panose="020B0604020202020204" pitchFamily="34" charset="0"/>
              <a:buChar char="•"/>
              <a:defRPr sz="1200">
                <a:solidFill>
                  <a:schemeClr val="bg1"/>
                </a:solidFill>
              </a:defRPr>
            </a:lvl3pPr>
            <a:lvl4pPr marL="902970" indent="-171450">
              <a:buClr>
                <a:schemeClr val="bg1"/>
              </a:buClr>
              <a:buFont typeface="Arial" panose="020B0604020202020204" pitchFamily="34" charset="0"/>
              <a:buChar char="•"/>
              <a:defRPr sz="1100">
                <a:solidFill>
                  <a:schemeClr val="bg1"/>
                </a:solidFill>
              </a:defRPr>
            </a:lvl4pPr>
            <a:lvl5pPr marL="1131570" indent="-171450">
              <a:buClr>
                <a:schemeClr val="bg1"/>
              </a:buClr>
              <a:buFont typeface="Arial" panose="020B0604020202020204" pitchFamily="34" charset="0"/>
              <a:buChar char="•"/>
              <a:defRPr sz="1100">
                <a:solidFill>
                  <a:schemeClr val="bg1"/>
                </a:solidFill>
              </a:defRPr>
            </a:lvl5pPr>
            <a:lvl6pPr>
              <a:defRPr sz="1600"/>
            </a:lvl6pPr>
            <a:lvl7pPr>
              <a:defRPr sz="1600"/>
            </a:lvl7pPr>
            <a:lvl8pPr>
              <a:defRPr sz="1600"/>
            </a:lvl8pPr>
            <a:lvl9pPr>
              <a:defRPr sz="160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13" name="Espaço reservado para conteúdo 2"/>
          <p:cNvSpPr>
            <a:spLocks noGrp="1"/>
          </p:cNvSpPr>
          <p:nvPr>
            <p:ph idx="17"/>
          </p:nvPr>
        </p:nvSpPr>
        <p:spPr>
          <a:xfrm>
            <a:off x="7470525" y="3491788"/>
            <a:ext cx="3096343" cy="3047348"/>
          </a:xfrm>
        </p:spPr>
        <p:txBody>
          <a:bodyPr rtlCol="0" anchor="ctr">
            <a:normAutofit/>
          </a:bodyPr>
          <a:lstStyle>
            <a:lvl1pPr marL="45720" indent="0">
              <a:buClr>
                <a:schemeClr val="bg1"/>
              </a:buClr>
              <a:buNone/>
              <a:defRPr sz="1600">
                <a:solidFill>
                  <a:schemeClr val="bg1"/>
                </a:solidFill>
              </a:defRPr>
            </a:lvl1pPr>
            <a:lvl2pPr marL="560070" indent="-285750">
              <a:buClr>
                <a:schemeClr val="bg1"/>
              </a:buClr>
              <a:buFont typeface="Arial" panose="020B0604020202020204" pitchFamily="34" charset="0"/>
              <a:buChar char="•"/>
              <a:defRPr sz="1400">
                <a:solidFill>
                  <a:schemeClr val="bg1"/>
                </a:solidFill>
              </a:defRPr>
            </a:lvl2pPr>
            <a:lvl3pPr marL="674370" indent="-171450">
              <a:buClr>
                <a:schemeClr val="bg1"/>
              </a:buClr>
              <a:buFont typeface="Arial" panose="020B0604020202020204" pitchFamily="34" charset="0"/>
              <a:buChar char="•"/>
              <a:defRPr sz="1200">
                <a:solidFill>
                  <a:schemeClr val="bg1"/>
                </a:solidFill>
              </a:defRPr>
            </a:lvl3pPr>
            <a:lvl4pPr marL="902970" indent="-171450">
              <a:buClr>
                <a:schemeClr val="bg1"/>
              </a:buClr>
              <a:buFont typeface="Arial" panose="020B0604020202020204" pitchFamily="34" charset="0"/>
              <a:buChar char="•"/>
              <a:defRPr sz="1100">
                <a:solidFill>
                  <a:schemeClr val="bg1"/>
                </a:solidFill>
              </a:defRPr>
            </a:lvl4pPr>
            <a:lvl5pPr marL="1131570" indent="-171450">
              <a:buClr>
                <a:schemeClr val="bg1"/>
              </a:buClr>
              <a:buFont typeface="Arial" panose="020B0604020202020204" pitchFamily="34" charset="0"/>
              <a:buChar char="•"/>
              <a:defRPr sz="1100">
                <a:solidFill>
                  <a:schemeClr val="bg1"/>
                </a:solidFill>
              </a:defRPr>
            </a:lvl5pPr>
            <a:lvl6pPr>
              <a:defRPr sz="1600"/>
            </a:lvl6pPr>
            <a:lvl7pPr>
              <a:defRPr sz="1600"/>
            </a:lvl7pPr>
            <a:lvl8pPr>
              <a:defRPr sz="1600"/>
            </a:lvl8pPr>
            <a:lvl9pPr>
              <a:defRPr sz="160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Tree>
    <p:extLst>
      <p:ext uri="{BB962C8B-B14F-4D97-AF65-F5344CB8AC3E}">
        <p14:creationId xmlns:p14="http://schemas.microsoft.com/office/powerpoint/2010/main" val="5177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21804" y="1828800"/>
            <a:ext cx="5544616" cy="4480520"/>
          </a:xfrm>
        </p:spPr>
        <p:txBody>
          <a:bodyPr rtlCol="0" anchor="b">
            <a:normAutofit/>
          </a:bodyPr>
          <a:lstStyle>
            <a:lvl1pPr marL="388620" indent="-342900">
              <a:buClr>
                <a:schemeClr val="bg1"/>
              </a:buClr>
              <a:buFont typeface="Arial" panose="020B0604020202020204" pitchFamily="34" charset="0"/>
              <a:buChar char="•"/>
              <a:defRPr sz="2000">
                <a:solidFill>
                  <a:schemeClr val="bg1"/>
                </a:solidFill>
              </a:defRPr>
            </a:lvl1pPr>
            <a:lvl2pPr marL="274320" indent="0">
              <a:buClr>
                <a:schemeClr val="bg1"/>
              </a:buClr>
              <a:buNone/>
              <a:defRPr>
                <a:solidFill>
                  <a:schemeClr val="bg1"/>
                </a:solidFill>
              </a:defRPr>
            </a:lvl2pPr>
            <a:lvl3pPr marL="502920" indent="0">
              <a:buClr>
                <a:schemeClr val="bg1"/>
              </a:buClr>
              <a:buNone/>
              <a:defRPr>
                <a:solidFill>
                  <a:schemeClr val="bg1"/>
                </a:solidFill>
              </a:defRPr>
            </a:lvl3pPr>
            <a:lvl4pPr marL="731520" indent="0">
              <a:buClr>
                <a:schemeClr val="bg1"/>
              </a:buClr>
              <a:buNone/>
              <a:defRPr>
                <a:solidFill>
                  <a:schemeClr val="bg1"/>
                </a:solidFill>
              </a:defRPr>
            </a:lvl4pPr>
            <a:lvl5pPr marL="960120" indent="0">
              <a:buClr>
                <a:schemeClr val="bg1"/>
              </a:buClr>
              <a:buNone/>
              <a:defRPr>
                <a:solidFill>
                  <a:schemeClr val="bg1"/>
                </a:solidFill>
              </a:defRPr>
            </a:lvl5pPr>
            <a:lvl6pPr>
              <a:defRPr/>
            </a:lvl6pPr>
            <a:lvl7pPr>
              <a:defRPr baseline="0"/>
            </a:lvl7pPr>
            <a:lvl8pPr>
              <a:defRPr baseline="0"/>
            </a:lvl8pPr>
            <a:lvl9pPr>
              <a:defRPr baseline="0"/>
            </a:lvl9pPr>
          </a:lstStyle>
          <a:p>
            <a:pPr lvl="0" rtl="0"/>
            <a:r>
              <a:rPr lang="pt-BR" noProof="0" dirty="0" smtClean="0"/>
              <a:t>Clique para editar o texto mestre</a:t>
            </a:r>
          </a:p>
        </p:txBody>
      </p:sp>
    </p:spTree>
    <p:extLst>
      <p:ext uri="{BB962C8B-B14F-4D97-AF65-F5344CB8AC3E}">
        <p14:creationId xmlns:p14="http://schemas.microsoft.com/office/powerpoint/2010/main" val="11995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13027" y="1828799"/>
            <a:ext cx="9758566" cy="3048001"/>
          </a:xfrm>
          <a:noFill/>
        </p:spPr>
        <p:txBody>
          <a:bodyPr rtlCol="0" anchor="b">
            <a:normAutofit/>
          </a:bodyPr>
          <a:lstStyle>
            <a:lvl1pPr marL="0">
              <a:defRPr sz="4400">
                <a:solidFill>
                  <a:srgbClr val="CBCBCB"/>
                </a:solidFill>
              </a:defRPr>
            </a:lvl1pPr>
          </a:lstStyle>
          <a:p>
            <a:pPr rtl="0"/>
            <a:r>
              <a:rPr lang="pt-BR" noProof="0" dirty="0" smtClean="0"/>
              <a:t>Clique para editar o título mestre</a:t>
            </a:r>
            <a:endParaRPr lang="pt-BR" noProof="0" dirty="0"/>
          </a:p>
        </p:txBody>
      </p:sp>
      <p:sp>
        <p:nvSpPr>
          <p:cNvPr id="3" name="Subtítulo 2"/>
          <p:cNvSpPr>
            <a:spLocks noGrp="1"/>
          </p:cNvSpPr>
          <p:nvPr>
            <p:ph type="subTitle" idx="1"/>
          </p:nvPr>
        </p:nvSpPr>
        <p:spPr>
          <a:xfrm>
            <a:off x="622285" y="5029200"/>
            <a:ext cx="9749307" cy="1143000"/>
          </a:xfrm>
        </p:spPr>
        <p:txBody>
          <a:bodyPr rtlCol="0">
            <a:normAutofit/>
          </a:bodyPr>
          <a:lstStyle>
            <a:lvl1pPr marL="0" indent="0" algn="l">
              <a:spcBef>
                <a:spcPts val="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smtClean="0"/>
              <a:t>Clique para editar o estilo do subtítulo mestre</a:t>
            </a:r>
            <a:endParaRPr lang="pt-BR" noProof="0" dirty="0"/>
          </a:p>
        </p:txBody>
      </p:sp>
      <p:sp>
        <p:nvSpPr>
          <p:cNvPr id="5" name="Espaço reservado para rodapé 4"/>
          <p:cNvSpPr>
            <a:spLocks noGrp="1"/>
          </p:cNvSpPr>
          <p:nvPr>
            <p:ph type="ftr" sz="quarter" idx="11"/>
          </p:nvPr>
        </p:nvSpPr>
        <p:spPr/>
        <p:txBody>
          <a:bodyPr rtlCol="0"/>
          <a:lstStyle>
            <a:lvl1pPr>
              <a:defRPr>
                <a:solidFill>
                  <a:schemeClr val="bg1"/>
                </a:solidFill>
              </a:defRPr>
            </a:lvl1pPr>
          </a:lstStyle>
          <a:p>
            <a:r>
              <a:rPr lang="pt-BR" smtClean="0"/>
              <a:t>Adicionar um rodapé</a:t>
            </a:r>
            <a:endParaRPr lang="pt-BR" dirty="0"/>
          </a:p>
        </p:txBody>
      </p:sp>
      <p:sp>
        <p:nvSpPr>
          <p:cNvPr id="4" name="Espaço reservado para data 3"/>
          <p:cNvSpPr>
            <a:spLocks noGrp="1"/>
          </p:cNvSpPr>
          <p:nvPr>
            <p:ph type="dt" sz="half" idx="10"/>
          </p:nvPr>
        </p:nvSpPr>
        <p:spPr/>
        <p:txBody>
          <a:bodyPr rtlCol="0"/>
          <a:lstStyle>
            <a:lvl1pPr>
              <a:defRPr>
                <a:solidFill>
                  <a:schemeClr val="bg1"/>
                </a:solidFill>
              </a:defRPr>
            </a:lvl1pPr>
          </a:lstStyle>
          <a:p>
            <a:fld id="{2894448B-5AE4-4A52-87B1-0ED7AA1BF8E1}" type="datetime1">
              <a:rPr lang="pt-BR" smtClean="0"/>
              <a:pPr/>
              <a:t>01/11/2024</a:t>
            </a:fld>
            <a:endParaRPr lang="pt-BR" dirty="0"/>
          </a:p>
        </p:txBody>
      </p:sp>
      <p:sp>
        <p:nvSpPr>
          <p:cNvPr id="7" name="Espaço reservado para o número do slide 6"/>
          <p:cNvSpPr>
            <a:spLocks noGrp="1"/>
          </p:cNvSpPr>
          <p:nvPr>
            <p:ph type="sldNum" sz="quarter" idx="12"/>
          </p:nvPr>
        </p:nvSpPr>
        <p:spPr/>
        <p:txBody>
          <a:bodyPr rtlCol="0"/>
          <a:lstStyle>
            <a:lvl1pPr>
              <a:defRPr>
                <a:solidFill>
                  <a:schemeClr val="bg1"/>
                </a:solidFill>
              </a:defRPr>
            </a:lvl1pPr>
          </a:lstStyle>
          <a:p>
            <a:fld id="{F36C87F6-986D-49E6-AF40-1B3A1EE8064D}" type="slidenum">
              <a:rPr lang="pt-BR" smtClean="0"/>
              <a:pPr/>
              <a:t>‹nº›</a:t>
            </a:fld>
            <a:endParaRPr lang="pt-BR" dirty="0"/>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smtClean="0"/>
              <a:t>Clique para editar o título mestre</a:t>
            </a:r>
            <a:endParaRPr lang="pt-BR" noProof="0" dirty="0"/>
          </a:p>
        </p:txBody>
      </p:sp>
      <p:sp>
        <p:nvSpPr>
          <p:cNvPr id="3" name="Espaço reservado para conteúdo 2"/>
          <p:cNvSpPr>
            <a:spLocks noGrp="1"/>
          </p:cNvSpPr>
          <p:nvPr>
            <p:ph idx="1"/>
          </p:nvPr>
        </p:nvSpPr>
        <p:spPr/>
        <p:txBody>
          <a:bodyPr rtlCol="0">
            <a:normAutofit/>
          </a:bodyPr>
          <a:lstStyle>
            <a:lvl1pPr>
              <a:defRPr sz="2000"/>
            </a:lvl1pPr>
            <a:lvl2pPr>
              <a:defRPr sz="1800"/>
            </a:lvl2pPr>
            <a:lvl3pPr>
              <a:defRPr sz="1600"/>
            </a:lvl3pPr>
            <a:lvl4pPr>
              <a:defRPr sz="1400"/>
            </a:lvl4pPr>
            <a:lvl5pPr>
              <a:defRPr sz="1400"/>
            </a:lvl5pPr>
            <a:lvl6pPr>
              <a:defRPr/>
            </a:lvl6pPr>
            <a:lvl7pPr>
              <a:defRPr baseline="0"/>
            </a:lvl7pPr>
            <a:lvl8pPr>
              <a:defRPr baseline="0"/>
            </a:lvl8pPr>
            <a:lvl9pPr>
              <a:defRPr baseline="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468AFF84-C7CF-4DC0-B5A1-C5E5A9B75282}" type="datetime1">
              <a:rPr lang="pt-BR" noProof="0" smtClean="0"/>
              <a:t>01/11/2024</a:t>
            </a:fld>
            <a:endParaRPr lang="pt-BR" noProof="0" dirty="0"/>
          </a:p>
        </p:txBody>
      </p:sp>
      <p:sp>
        <p:nvSpPr>
          <p:cNvPr id="6" name="Espaço reservado para o número do slide 5"/>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smtClean="0"/>
              <a:t>Clique para editar o título mestre</a:t>
            </a:r>
            <a:endParaRPr lang="pt-BR" noProof="0" dirty="0"/>
          </a:p>
        </p:txBody>
      </p:sp>
      <p:sp>
        <p:nvSpPr>
          <p:cNvPr id="3" name="Espaço reservado para conteúdo 2"/>
          <p:cNvSpPr>
            <a:spLocks noGrp="1"/>
          </p:cNvSpPr>
          <p:nvPr>
            <p:ph sz="half" idx="1"/>
          </p:nvPr>
        </p:nvSpPr>
        <p:spPr>
          <a:xfrm>
            <a:off x="613027" y="1828800"/>
            <a:ext cx="5049338" cy="434340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baseline="0"/>
            </a:lvl7pPr>
            <a:lvl8pPr>
              <a:defRPr sz="1600" baseline="0"/>
            </a:lvl8pPr>
            <a:lvl9pPr>
              <a:defRPr sz="1600" baseline="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4" name="Espaço reservado para conteúdo 3"/>
          <p:cNvSpPr>
            <a:spLocks noGrp="1"/>
          </p:cNvSpPr>
          <p:nvPr>
            <p:ph sz="half" idx="2"/>
          </p:nvPr>
        </p:nvSpPr>
        <p:spPr>
          <a:xfrm>
            <a:off x="5878389" y="1828800"/>
            <a:ext cx="4464496" cy="434340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46BEDDED-DAF7-46A3-87E6-F4FD3172A0A9}" type="datetime1">
              <a:rPr lang="pt-BR" noProof="0" smtClean="0"/>
              <a:t>01/11/2024</a:t>
            </a:fld>
            <a:endParaRPr lang="pt-BR" noProof="0" dirty="0"/>
          </a:p>
        </p:txBody>
      </p:sp>
      <p:sp>
        <p:nvSpPr>
          <p:cNvPr id="7" name="Espaço reservado para o número do slide 6"/>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dirty="0" smtClean="0"/>
              <a:t>Clique para editar o título mestre</a:t>
            </a:r>
            <a:endParaRPr lang="pt-BR" noProof="0" dirty="0"/>
          </a:p>
        </p:txBody>
      </p:sp>
      <p:sp>
        <p:nvSpPr>
          <p:cNvPr id="3" name="Espaço reservado para conteúdo 2"/>
          <p:cNvSpPr>
            <a:spLocks noGrp="1"/>
          </p:cNvSpPr>
          <p:nvPr>
            <p:ph sz="half" idx="1"/>
          </p:nvPr>
        </p:nvSpPr>
        <p:spPr>
          <a:xfrm>
            <a:off x="613026" y="1828800"/>
            <a:ext cx="5625401" cy="434340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baseline="0"/>
            </a:lvl7pPr>
            <a:lvl8pPr>
              <a:defRPr sz="1600" baseline="0"/>
            </a:lvl8pPr>
            <a:lvl9pPr>
              <a:defRPr sz="1600" baseline="0"/>
            </a:lvl9pPr>
          </a:lstStyle>
          <a:p>
            <a:pPr lvl="0" rtl="0"/>
            <a:r>
              <a:rPr lang="pt-BR" noProof="0" dirty="0" smtClean="0"/>
              <a:t>Clique para editar o texto mestre</a:t>
            </a:r>
          </a:p>
          <a:p>
            <a:pPr lvl="1" rtl="0"/>
            <a:r>
              <a:rPr lang="pt-BR" noProof="0" dirty="0" smtClean="0"/>
              <a:t>Segundo nível</a:t>
            </a:r>
          </a:p>
          <a:p>
            <a:pPr lvl="2" rtl="0"/>
            <a:r>
              <a:rPr lang="pt-BR" noProof="0" dirty="0" smtClean="0"/>
              <a:t>Terceiro nível</a:t>
            </a:r>
          </a:p>
          <a:p>
            <a:pPr lvl="3" rtl="0"/>
            <a:r>
              <a:rPr lang="pt-BR" noProof="0" dirty="0" smtClean="0"/>
              <a:t>Quarto nível</a:t>
            </a:r>
          </a:p>
          <a:p>
            <a:pPr lvl="4" rtl="0"/>
            <a:r>
              <a:rPr lang="pt-BR" noProof="0" dirty="0" smtClean="0"/>
              <a:t>Quinto nível</a:t>
            </a:r>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46BEDDED-DAF7-46A3-87E6-F4FD3172A0A9}" type="datetime1">
              <a:rPr lang="pt-BR" noProof="0" smtClean="0"/>
              <a:t>01/11/2024</a:t>
            </a:fld>
            <a:endParaRPr lang="pt-BR" noProof="0" dirty="0"/>
          </a:p>
        </p:txBody>
      </p:sp>
      <p:sp>
        <p:nvSpPr>
          <p:cNvPr id="7" name="Espaço reservado para o número do slide 6"/>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
        <p:nvSpPr>
          <p:cNvPr id="9" name="Espaço Reservado para Imagem 8"/>
          <p:cNvSpPr>
            <a:spLocks noGrp="1"/>
          </p:cNvSpPr>
          <p:nvPr>
            <p:ph type="pic" sz="quarter" idx="13"/>
          </p:nvPr>
        </p:nvSpPr>
        <p:spPr>
          <a:xfrm>
            <a:off x="6742484" y="908721"/>
            <a:ext cx="3628654" cy="5328568"/>
          </a:xfrm>
        </p:spPr>
        <p:txBody>
          <a:bodyPr anchor="ctr">
            <a:normAutofit/>
          </a:bodyPr>
          <a:lstStyle>
            <a:lvl1pPr marL="45720" indent="0" algn="ctr">
              <a:buNone/>
              <a:defRPr sz="2000">
                <a:solidFill>
                  <a:schemeClr val="tx1"/>
                </a:solidFill>
              </a:defRPr>
            </a:lvl1pPr>
          </a:lstStyle>
          <a:p>
            <a:endParaRPr lang="pt-BR"/>
          </a:p>
        </p:txBody>
      </p:sp>
    </p:spTree>
    <p:extLst>
      <p:ext uri="{BB962C8B-B14F-4D97-AF65-F5344CB8AC3E}">
        <p14:creationId xmlns:p14="http://schemas.microsoft.com/office/powerpoint/2010/main" val="429147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smtClean="0"/>
              <a:t>Clique para editar o título mestre</a:t>
            </a:r>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46BEDDED-DAF7-46A3-87E6-F4FD3172A0A9}" type="datetime1">
              <a:rPr lang="pt-BR" noProof="0" smtClean="0"/>
              <a:t>01/11/2024</a:t>
            </a:fld>
            <a:endParaRPr lang="pt-BR" noProof="0" dirty="0"/>
          </a:p>
        </p:txBody>
      </p:sp>
      <p:sp>
        <p:nvSpPr>
          <p:cNvPr id="7" name="Espaço reservado para o número do slide 6"/>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
        <p:nvSpPr>
          <p:cNvPr id="11" name="Espaço Reservado para Imagem 10"/>
          <p:cNvSpPr>
            <a:spLocks noGrp="1"/>
          </p:cNvSpPr>
          <p:nvPr>
            <p:ph type="pic" sz="quarter" idx="13"/>
          </p:nvPr>
        </p:nvSpPr>
        <p:spPr>
          <a:xfrm>
            <a:off x="602673" y="1916113"/>
            <a:ext cx="2287549" cy="1800000"/>
          </a:xfrm>
        </p:spPr>
        <p:txBody>
          <a:bodyPr>
            <a:normAutofit/>
          </a:bodyPr>
          <a:lstStyle>
            <a:lvl1pPr marL="45720" indent="0">
              <a:buNone/>
              <a:defRPr sz="1400"/>
            </a:lvl1pPr>
          </a:lstStyle>
          <a:p>
            <a:endParaRPr lang="pt-BR" dirty="0"/>
          </a:p>
        </p:txBody>
      </p:sp>
      <p:sp>
        <p:nvSpPr>
          <p:cNvPr id="13" name="Espaço Reservado para Imagem 12"/>
          <p:cNvSpPr>
            <a:spLocks noGrp="1"/>
          </p:cNvSpPr>
          <p:nvPr>
            <p:ph type="pic" sz="quarter" idx="14"/>
          </p:nvPr>
        </p:nvSpPr>
        <p:spPr>
          <a:xfrm>
            <a:off x="3096732" y="1921783"/>
            <a:ext cx="2287549" cy="1800000"/>
          </a:xfrm>
        </p:spPr>
        <p:txBody>
          <a:bodyPr>
            <a:normAutofit/>
          </a:bodyPr>
          <a:lstStyle>
            <a:lvl1pPr marL="45720" indent="0">
              <a:buNone/>
              <a:defRPr sz="1400"/>
            </a:lvl1pPr>
          </a:lstStyle>
          <a:p>
            <a:endParaRPr lang="pt-BR"/>
          </a:p>
        </p:txBody>
      </p:sp>
      <p:sp>
        <p:nvSpPr>
          <p:cNvPr id="15" name="Espaço Reservado para Imagem 14"/>
          <p:cNvSpPr>
            <a:spLocks noGrp="1"/>
          </p:cNvSpPr>
          <p:nvPr>
            <p:ph type="pic" sz="quarter" idx="15"/>
          </p:nvPr>
        </p:nvSpPr>
        <p:spPr>
          <a:xfrm>
            <a:off x="5590684" y="1916113"/>
            <a:ext cx="2287549" cy="1800000"/>
          </a:xfrm>
        </p:spPr>
        <p:txBody>
          <a:bodyPr>
            <a:normAutofit/>
          </a:bodyPr>
          <a:lstStyle>
            <a:lvl1pPr marL="45720" indent="0">
              <a:buNone/>
              <a:defRPr sz="1400"/>
            </a:lvl1pPr>
          </a:lstStyle>
          <a:p>
            <a:endParaRPr lang="pt-BR"/>
          </a:p>
        </p:txBody>
      </p:sp>
      <p:sp>
        <p:nvSpPr>
          <p:cNvPr id="17" name="Espaço Reservado para Texto 16"/>
          <p:cNvSpPr>
            <a:spLocks noGrp="1"/>
          </p:cNvSpPr>
          <p:nvPr>
            <p:ph type="body" sz="quarter" idx="16"/>
          </p:nvPr>
        </p:nvSpPr>
        <p:spPr>
          <a:xfrm>
            <a:off x="602671" y="3860800"/>
            <a:ext cx="2287594" cy="2305050"/>
          </a:xfrm>
        </p:spPr>
        <p:txBody>
          <a:bodyPr>
            <a:normAutofit/>
          </a:bodyPr>
          <a:lstStyle>
            <a:lvl1pPr marL="45720" indent="0">
              <a:buNone/>
              <a:defRPr sz="1600"/>
            </a:lvl1pPr>
            <a:lvl2pPr marL="274320" indent="0">
              <a:buNone/>
              <a:defRPr sz="1400"/>
            </a:lvl2pPr>
            <a:lvl3pPr marL="502920" indent="0">
              <a:buNone/>
              <a:defRPr sz="1200"/>
            </a:lvl3pPr>
            <a:lvl4pPr marL="731520" indent="0">
              <a:buNone/>
              <a:defRPr sz="1100"/>
            </a:lvl4pPr>
            <a:lvl5pPr marL="960120" indent="0">
              <a:buNone/>
              <a:defRPr sz="11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8" name="Espaço Reservado para Texto 16"/>
          <p:cNvSpPr>
            <a:spLocks noGrp="1"/>
          </p:cNvSpPr>
          <p:nvPr>
            <p:ph type="body" sz="quarter" idx="17"/>
          </p:nvPr>
        </p:nvSpPr>
        <p:spPr>
          <a:xfrm>
            <a:off x="3096668" y="3860800"/>
            <a:ext cx="2287594" cy="2305050"/>
          </a:xfrm>
        </p:spPr>
        <p:txBody>
          <a:bodyPr>
            <a:normAutofit/>
          </a:bodyPr>
          <a:lstStyle>
            <a:lvl1pPr marL="45720" indent="0">
              <a:buNone/>
              <a:defRPr sz="1600"/>
            </a:lvl1pPr>
            <a:lvl2pPr marL="274320" indent="0">
              <a:buNone/>
              <a:defRPr sz="1400"/>
            </a:lvl2pPr>
            <a:lvl3pPr marL="502920" indent="0">
              <a:buNone/>
              <a:defRPr sz="1200"/>
            </a:lvl3pPr>
            <a:lvl4pPr marL="731520" indent="0">
              <a:buNone/>
              <a:defRPr sz="1100"/>
            </a:lvl4pPr>
            <a:lvl5pPr marL="960120" indent="0">
              <a:buNone/>
              <a:defRPr sz="11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9" name="Espaço Reservado para Texto 16"/>
          <p:cNvSpPr>
            <a:spLocks noGrp="1"/>
          </p:cNvSpPr>
          <p:nvPr>
            <p:ph type="body" sz="quarter" idx="18"/>
          </p:nvPr>
        </p:nvSpPr>
        <p:spPr>
          <a:xfrm>
            <a:off x="5590356" y="3864660"/>
            <a:ext cx="2287594" cy="2305050"/>
          </a:xfrm>
        </p:spPr>
        <p:txBody>
          <a:bodyPr>
            <a:normAutofit/>
          </a:bodyPr>
          <a:lstStyle>
            <a:lvl1pPr marL="45720" indent="0">
              <a:buNone/>
              <a:defRPr sz="1600"/>
            </a:lvl1pPr>
            <a:lvl2pPr marL="274320" indent="0">
              <a:buNone/>
              <a:defRPr sz="1400"/>
            </a:lvl2pPr>
            <a:lvl3pPr marL="502920" indent="0">
              <a:buNone/>
              <a:defRPr sz="1200"/>
            </a:lvl3pPr>
            <a:lvl4pPr marL="731520" indent="0">
              <a:buNone/>
              <a:defRPr sz="1100"/>
            </a:lvl4pPr>
            <a:lvl5pPr marL="960120" indent="0">
              <a:buNone/>
              <a:defRPr sz="11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20" name="Espaço Reservado para Imagem 14"/>
          <p:cNvSpPr>
            <a:spLocks noGrp="1"/>
          </p:cNvSpPr>
          <p:nvPr>
            <p:ph type="pic" sz="quarter" idx="19"/>
          </p:nvPr>
        </p:nvSpPr>
        <p:spPr>
          <a:xfrm>
            <a:off x="8084327" y="1912253"/>
            <a:ext cx="2287549" cy="1800000"/>
          </a:xfrm>
        </p:spPr>
        <p:txBody>
          <a:bodyPr>
            <a:normAutofit/>
          </a:bodyPr>
          <a:lstStyle>
            <a:lvl1pPr marL="45720" indent="0">
              <a:buNone/>
              <a:defRPr sz="1400"/>
            </a:lvl1pPr>
          </a:lstStyle>
          <a:p>
            <a:endParaRPr lang="pt-BR"/>
          </a:p>
        </p:txBody>
      </p:sp>
      <p:sp>
        <p:nvSpPr>
          <p:cNvPr id="21" name="Espaço Reservado para Texto 16"/>
          <p:cNvSpPr>
            <a:spLocks noGrp="1"/>
          </p:cNvSpPr>
          <p:nvPr>
            <p:ph type="body" sz="quarter" idx="20"/>
          </p:nvPr>
        </p:nvSpPr>
        <p:spPr>
          <a:xfrm>
            <a:off x="8083999" y="3860800"/>
            <a:ext cx="2287594" cy="2305050"/>
          </a:xfrm>
        </p:spPr>
        <p:txBody>
          <a:bodyPr>
            <a:normAutofit/>
          </a:bodyPr>
          <a:lstStyle>
            <a:lvl1pPr marL="45720" indent="0">
              <a:buNone/>
              <a:defRPr sz="1600"/>
            </a:lvl1pPr>
            <a:lvl2pPr marL="274320" indent="0">
              <a:buNone/>
              <a:defRPr sz="1400"/>
            </a:lvl2pPr>
            <a:lvl3pPr marL="502920" indent="0">
              <a:buNone/>
              <a:defRPr sz="1200"/>
            </a:lvl3pPr>
            <a:lvl4pPr marL="731520" indent="0">
              <a:buNone/>
              <a:defRPr sz="1100"/>
            </a:lvl4pPr>
            <a:lvl5pPr marL="960120" indent="0">
              <a:buNone/>
              <a:defRPr sz="11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extLst>
      <p:ext uri="{BB962C8B-B14F-4D97-AF65-F5344CB8AC3E}">
        <p14:creationId xmlns:p14="http://schemas.microsoft.com/office/powerpoint/2010/main" val="120677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0" y="274638"/>
            <a:ext cx="11423004" cy="1325562"/>
          </a:xfrm>
        </p:spPr>
        <p:txBody>
          <a:bodyPr rtlCol="0"/>
          <a:lstStyle>
            <a:lvl1pPr>
              <a:defRPr/>
            </a:lvl1pPr>
          </a:lstStyle>
          <a:p>
            <a:pPr rtl="0"/>
            <a:r>
              <a:rPr lang="pt-BR" noProof="0" dirty="0" smtClean="0"/>
              <a:t>Clique para editar o título mestre</a:t>
            </a:r>
            <a:endParaRPr lang="pt-BR" noProof="0" dirty="0"/>
          </a:p>
        </p:txBody>
      </p:sp>
      <p:sp>
        <p:nvSpPr>
          <p:cNvPr id="3" name="Espaço reservado para texto 2"/>
          <p:cNvSpPr>
            <a:spLocks noGrp="1"/>
          </p:cNvSpPr>
          <p:nvPr>
            <p:ph type="body" idx="1"/>
          </p:nvPr>
        </p:nvSpPr>
        <p:spPr>
          <a:xfrm>
            <a:off x="613026" y="1828799"/>
            <a:ext cx="4709160" cy="838201"/>
          </a:xfrm>
        </p:spPr>
        <p:txBody>
          <a:bodyPr rtlCol="0" anchor="ctr"/>
          <a:lstStyle>
            <a:lvl1pPr marL="0" indent="0">
              <a:spcBef>
                <a:spcPts val="0"/>
              </a:spcBef>
              <a:buNone/>
              <a:defRPr sz="2400" b="1"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smtClean="0"/>
              <a:t>Clique para editar o texto mestre</a:t>
            </a:r>
          </a:p>
        </p:txBody>
      </p:sp>
      <p:sp>
        <p:nvSpPr>
          <p:cNvPr id="4" name="Espaço reservado para conteúdo 3"/>
          <p:cNvSpPr>
            <a:spLocks noGrp="1"/>
          </p:cNvSpPr>
          <p:nvPr>
            <p:ph sz="half" idx="2"/>
          </p:nvPr>
        </p:nvSpPr>
        <p:spPr>
          <a:xfrm>
            <a:off x="613026"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5" name="Espaço reservado para texto 4"/>
          <p:cNvSpPr>
            <a:spLocks noGrp="1"/>
          </p:cNvSpPr>
          <p:nvPr>
            <p:ph type="body" sz="quarter" idx="3"/>
          </p:nvPr>
        </p:nvSpPr>
        <p:spPr>
          <a:xfrm>
            <a:off x="5657466" y="1828799"/>
            <a:ext cx="4709160" cy="838201"/>
          </a:xfrm>
        </p:spPr>
        <p:txBody>
          <a:bodyPr rtlCol="0" anchor="ctr"/>
          <a:lstStyle>
            <a:lvl1pPr marL="0" indent="0">
              <a:spcBef>
                <a:spcPts val="0"/>
              </a:spcBef>
              <a:buNone/>
              <a:defRPr sz="2400" b="1"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smtClean="0"/>
              <a:t>Clique para editar o texto mestre</a:t>
            </a:r>
          </a:p>
        </p:txBody>
      </p:sp>
      <p:sp>
        <p:nvSpPr>
          <p:cNvPr id="6" name="Espaço reservado para conteúdo 5"/>
          <p:cNvSpPr>
            <a:spLocks noGrp="1"/>
          </p:cNvSpPr>
          <p:nvPr>
            <p:ph sz="quarter" idx="4"/>
          </p:nvPr>
        </p:nvSpPr>
        <p:spPr>
          <a:xfrm>
            <a:off x="5657466"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Adicionar um rodapé</a:t>
            </a:r>
          </a:p>
        </p:txBody>
      </p:sp>
      <p:sp>
        <p:nvSpPr>
          <p:cNvPr id="7" name="Espaço reservado para data 6"/>
          <p:cNvSpPr>
            <a:spLocks noGrp="1"/>
          </p:cNvSpPr>
          <p:nvPr>
            <p:ph type="dt" sz="half" idx="10"/>
          </p:nvPr>
        </p:nvSpPr>
        <p:spPr/>
        <p:txBody>
          <a:bodyPr rtlCol="0"/>
          <a:lstStyle/>
          <a:p>
            <a:pPr rtl="0"/>
            <a:fld id="{31E21C03-1418-4791-8E80-1AB8ADDC5309}" type="datetime1">
              <a:rPr lang="pt-BR" noProof="0" smtClean="0"/>
              <a:t>01/11/2024</a:t>
            </a:fld>
            <a:endParaRPr lang="pt-BR" noProof="0" dirty="0"/>
          </a:p>
        </p:txBody>
      </p:sp>
      <p:sp>
        <p:nvSpPr>
          <p:cNvPr id="9" name="Espaço reservado para o número do slide 8"/>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smtClean="0"/>
              <a:t>Clique para editar o título mestre</a:t>
            </a:r>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Adicionar um rodapé</a:t>
            </a:r>
          </a:p>
        </p:txBody>
      </p:sp>
      <p:sp>
        <p:nvSpPr>
          <p:cNvPr id="3" name="Espaço reservado para data 2"/>
          <p:cNvSpPr>
            <a:spLocks noGrp="1"/>
          </p:cNvSpPr>
          <p:nvPr>
            <p:ph type="dt" sz="half" idx="10"/>
          </p:nvPr>
        </p:nvSpPr>
        <p:spPr/>
        <p:txBody>
          <a:bodyPr rtlCol="0"/>
          <a:lstStyle/>
          <a:p>
            <a:pPr rtl="0"/>
            <a:fld id="{4916D8CC-B21A-495D-8E3A-7327C849E219}" type="datetime1">
              <a:rPr lang="pt-BR" noProof="0" smtClean="0"/>
              <a:t>01/11/2024</a:t>
            </a:fld>
            <a:endParaRPr lang="pt-BR" noProof="0" dirty="0"/>
          </a:p>
        </p:txBody>
      </p:sp>
      <p:sp>
        <p:nvSpPr>
          <p:cNvPr id="5" name="Espaço reservado para o número do slide 4"/>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rtlCol="0"/>
          <a:lstStyle/>
          <a:p>
            <a:pPr rtl="0"/>
            <a:r>
              <a:rPr lang="pt-BR" noProof="0" dirty="0"/>
              <a:t>Adicionar um rodapé</a:t>
            </a:r>
          </a:p>
        </p:txBody>
      </p:sp>
      <p:sp>
        <p:nvSpPr>
          <p:cNvPr id="2" name="Espaço reservado para data 1"/>
          <p:cNvSpPr>
            <a:spLocks noGrp="1"/>
          </p:cNvSpPr>
          <p:nvPr>
            <p:ph type="dt" sz="half" idx="10"/>
          </p:nvPr>
        </p:nvSpPr>
        <p:spPr/>
        <p:txBody>
          <a:bodyPr rtlCol="0"/>
          <a:lstStyle/>
          <a:p>
            <a:pPr rtl="0"/>
            <a:fld id="{61909410-498E-4526-95B1-75B98C9EB916}" type="datetime1">
              <a:rPr lang="pt-BR" noProof="0" smtClean="0"/>
              <a:t>01/11/2024</a:t>
            </a:fld>
            <a:endParaRPr lang="pt-BR" noProof="0" dirty="0"/>
          </a:p>
        </p:txBody>
      </p:sp>
      <p:sp>
        <p:nvSpPr>
          <p:cNvPr id="4" name="Espaço reservado para o número do slide 3"/>
          <p:cNvSpPr>
            <a:spLocks noGrp="1"/>
          </p:cNvSpPr>
          <p:nvPr>
            <p:ph type="sldNum" sz="quarter" idx="12"/>
          </p:nvPr>
        </p:nvSpPr>
        <p:spPr/>
        <p:txBody>
          <a:bodyPr rtlCol="0"/>
          <a:lstStyle/>
          <a:p>
            <a:pPr rtl="0"/>
            <a:fld id="{F36C87F6-986D-49E6-AF40-1B3A1EE8064D}" type="slidenum">
              <a:rPr lang="pt-BR" noProof="0" smtClean="0"/>
              <a:t>‹nº›</a:t>
            </a:fld>
            <a:endParaRPr lang="pt-BR" noProof="0" dirty="0"/>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274638"/>
            <a:ext cx="11423004" cy="1325562"/>
          </a:xfrm>
          <a:prstGeom prst="rect">
            <a:avLst/>
          </a:prstGeom>
          <a:noFill/>
        </p:spPr>
        <p:txBody>
          <a:bodyPr vert="horz" lIns="91440" tIns="45720" rIns="91440" bIns="45720" rtlCol="0" anchor="ctr">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621804" y="1828800"/>
            <a:ext cx="9721080" cy="4343400"/>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5" name="Espaço reservado para rodapé 4"/>
          <p:cNvSpPr>
            <a:spLocks noGrp="1"/>
          </p:cNvSpPr>
          <p:nvPr>
            <p:ph type="ftr" sz="quarter" idx="3"/>
          </p:nvPr>
        </p:nvSpPr>
        <p:spPr>
          <a:xfrm>
            <a:off x="613026" y="6448427"/>
            <a:ext cx="6616043" cy="180974"/>
          </a:xfrm>
          <a:prstGeom prst="rect">
            <a:avLst/>
          </a:prstGeom>
        </p:spPr>
        <p:txBody>
          <a:bodyPr vert="horz" lIns="91440" tIns="45720" rIns="91440" bIns="45720" rtlCol="0" anchor="ctr"/>
          <a:lstStyle>
            <a:lvl1pPr algn="l">
              <a:defRPr sz="1100" cap="all" baseline="0">
                <a:solidFill>
                  <a:schemeClr val="tx1"/>
                </a:solidFill>
              </a:defRPr>
            </a:lvl1pPr>
          </a:lstStyle>
          <a:p>
            <a:pPr rtl="0"/>
            <a:r>
              <a:rPr lang="pt-BR" noProof="0" dirty="0"/>
              <a:t>Adicionar um rodapé</a:t>
            </a:r>
          </a:p>
        </p:txBody>
      </p:sp>
      <p:sp>
        <p:nvSpPr>
          <p:cNvPr id="4" name="Espaço reservado para data 3"/>
          <p:cNvSpPr>
            <a:spLocks noGrp="1"/>
          </p:cNvSpPr>
          <p:nvPr>
            <p:ph type="dt" sz="half" idx="2"/>
          </p:nvPr>
        </p:nvSpPr>
        <p:spPr>
          <a:xfrm>
            <a:off x="7556003" y="6448427"/>
            <a:ext cx="1391604" cy="180974"/>
          </a:xfrm>
          <a:prstGeom prst="rect">
            <a:avLst/>
          </a:prstGeom>
        </p:spPr>
        <p:txBody>
          <a:bodyPr vert="horz" lIns="91440" tIns="45720" rIns="91440" bIns="45720" rtlCol="0" anchor="ctr"/>
          <a:lstStyle>
            <a:lvl1pPr algn="r">
              <a:defRPr sz="1100">
                <a:solidFill>
                  <a:schemeClr val="tx1"/>
                </a:solidFill>
              </a:defRPr>
            </a:lvl1pPr>
          </a:lstStyle>
          <a:p>
            <a:pPr rtl="0"/>
            <a:fld id="{8EB16A4D-B1E0-4F33-84EC-EFA959A70698}" type="datetime1">
              <a:rPr lang="pt-BR" noProof="0" smtClean="0"/>
              <a:t>01/11/2024</a:t>
            </a:fld>
            <a:endParaRPr lang="pt-BR" noProof="0" dirty="0"/>
          </a:p>
        </p:txBody>
      </p:sp>
      <p:sp>
        <p:nvSpPr>
          <p:cNvPr id="6" name="Espaço reservado para o número do slide 5"/>
          <p:cNvSpPr>
            <a:spLocks noGrp="1"/>
          </p:cNvSpPr>
          <p:nvPr>
            <p:ph type="sldNum" sz="quarter" idx="4"/>
          </p:nvPr>
        </p:nvSpPr>
        <p:spPr>
          <a:xfrm>
            <a:off x="9232403" y="6448427"/>
            <a:ext cx="1139190" cy="180974"/>
          </a:xfrm>
          <a:prstGeom prst="rect">
            <a:avLst/>
          </a:prstGeom>
        </p:spPr>
        <p:txBody>
          <a:bodyPr vert="horz" lIns="91440" tIns="45720" rIns="91440" bIns="45720" rtlCol="0" anchor="ctr"/>
          <a:lstStyle>
            <a:lvl1pPr algn="r">
              <a:defRPr sz="1100">
                <a:solidFill>
                  <a:schemeClr val="tx1"/>
                </a:solidFill>
              </a:defRPr>
            </a:lvl1pPr>
          </a:lstStyle>
          <a:p>
            <a:pPr rtl="0"/>
            <a:fld id="{F36C87F6-986D-49E6-AF40-1B3A1EE8064D}" type="slidenum">
              <a:rPr lang="pt-BR" noProof="0" smtClean="0"/>
              <a:pPr rtl="0"/>
              <a:t>‹nº›</a:t>
            </a:fld>
            <a:endParaRPr lang="pt-BR" noProof="0" dirty="0"/>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4" r:id="rId4"/>
    <p:sldLayoutId id="2147483677" r:id="rId5"/>
    <p:sldLayoutId id="2147483675" r:id="rId6"/>
    <p:sldLayoutId id="2147483665" r:id="rId7"/>
    <p:sldLayoutId id="2147483666" r:id="rId8"/>
    <p:sldLayoutId id="2147483667" r:id="rId9"/>
    <p:sldLayoutId id="2147483668" r:id="rId10"/>
    <p:sldLayoutId id="2147483674" r:id="rId11"/>
    <p:sldLayoutId id="2147483676" r:id="rId12"/>
    <p:sldLayoutId id="214748367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540000" algn="l" defTabSz="914400" rtl="0" eaLnBrk="1" latinLnBrk="0" hangingPunct="1">
        <a:lnSpc>
          <a:spcPct val="90000"/>
        </a:lnSpc>
        <a:spcBef>
          <a:spcPct val="0"/>
        </a:spcBef>
        <a:buNone/>
        <a:defRPr sz="4000" b="1" kern="1200" cap="all" baseline="0">
          <a:solidFill>
            <a:srgbClr val="000953"/>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3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consectetuer</a:t>
            </a:r>
            <a:r>
              <a:rPr lang="pt-BR" dirty="0"/>
              <a:t> </a:t>
            </a:r>
            <a:r>
              <a:rPr lang="pt-BR" dirty="0" err="1"/>
              <a:t>adipiscing</a:t>
            </a:r>
            <a:r>
              <a:rPr lang="pt-BR" dirty="0"/>
              <a:t> </a:t>
            </a:r>
            <a:r>
              <a:rPr lang="pt-BR" dirty="0" err="1" smtClean="0"/>
              <a:t>elit</a:t>
            </a:r>
            <a:r>
              <a:rPr lang="pt-BR" dirty="0" smtClean="0"/>
              <a:t>.</a:t>
            </a:r>
          </a:p>
        </p:txBody>
      </p:sp>
    </p:spTree>
    <p:extLst>
      <p:ext uri="{BB962C8B-B14F-4D97-AF65-F5344CB8AC3E}">
        <p14:creationId xmlns:p14="http://schemas.microsoft.com/office/powerpoint/2010/main" val="2838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Título Aqui</a:t>
            </a:r>
            <a:endParaRPr lang="pt-BR" dirty="0"/>
          </a:p>
        </p:txBody>
      </p:sp>
      <p:sp>
        <p:nvSpPr>
          <p:cNvPr id="5" name="Subtítulo 4"/>
          <p:cNvSpPr>
            <a:spLocks noGrp="1"/>
          </p:cNvSpPr>
          <p:nvPr>
            <p:ph type="subTitle" idx="1"/>
          </p:nvPr>
        </p:nvSpPr>
        <p:spPr/>
        <p:txBody>
          <a:bodyPr/>
          <a:lstStyle/>
          <a:p>
            <a:r>
              <a:rPr lang="pt-BR" dirty="0" smtClean="0"/>
              <a:t>Subtítulo aqui</a:t>
            </a:r>
            <a:endParaRPr lang="pt-BR" dirty="0"/>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r>
              <a:rPr lang="pt-BR" dirty="0" err="1" smtClean="0"/>
              <a:t>Lorem</a:t>
            </a:r>
            <a:r>
              <a:rPr lang="pt-BR" dirty="0" smtClean="0"/>
              <a:t> ipsum </a:t>
            </a:r>
            <a:r>
              <a:rPr lang="pt-BR" dirty="0" err="1" smtClean="0"/>
              <a:t>dolor</a:t>
            </a:r>
            <a:r>
              <a:rPr lang="pt-BR" dirty="0" smtClean="0"/>
              <a:t> </a:t>
            </a:r>
            <a:r>
              <a:rPr lang="pt-BR" dirty="0" err="1" smtClean="0"/>
              <a:t>sit</a:t>
            </a:r>
            <a:r>
              <a:rPr lang="pt-BR" dirty="0" smtClean="0"/>
              <a:t> </a:t>
            </a:r>
            <a:r>
              <a:rPr lang="pt-BR" dirty="0" err="1" smtClean="0"/>
              <a:t>amet</a:t>
            </a:r>
            <a:r>
              <a:rPr lang="pt-BR" dirty="0" smtClean="0"/>
              <a:t>, </a:t>
            </a:r>
            <a:r>
              <a:rPr lang="pt-BR" dirty="0" err="1" smtClean="0"/>
              <a:t>consectetuer</a:t>
            </a:r>
            <a:r>
              <a:rPr lang="pt-BR" dirty="0" smtClean="0"/>
              <a:t> </a:t>
            </a:r>
            <a:r>
              <a:rPr lang="pt-BR" dirty="0" err="1" smtClean="0"/>
              <a:t>adipiscing</a:t>
            </a:r>
            <a:r>
              <a:rPr lang="pt-BR" dirty="0" smtClean="0"/>
              <a:t> </a:t>
            </a:r>
            <a:r>
              <a:rPr lang="pt-BR" dirty="0" err="1" smtClean="0"/>
              <a:t>elit</a:t>
            </a:r>
            <a:r>
              <a:rPr lang="pt-BR" dirty="0" smtClean="0"/>
              <a:t>, </a:t>
            </a:r>
            <a:r>
              <a:rPr lang="pt-BR" dirty="0" err="1" smtClean="0"/>
              <a:t>sed</a:t>
            </a:r>
            <a:r>
              <a:rPr lang="pt-BR" dirty="0" smtClean="0"/>
              <a:t> </a:t>
            </a:r>
            <a:r>
              <a:rPr lang="pt-BR" dirty="0" err="1" smtClean="0"/>
              <a:t>diam</a:t>
            </a:r>
            <a:r>
              <a:rPr lang="pt-BR" dirty="0" smtClean="0"/>
              <a:t> </a:t>
            </a:r>
            <a:r>
              <a:rPr lang="pt-BR" dirty="0" err="1" smtClean="0"/>
              <a:t>nonummy</a:t>
            </a:r>
            <a:r>
              <a:rPr lang="pt-BR" dirty="0" smtClean="0"/>
              <a:t> </a:t>
            </a:r>
            <a:r>
              <a:rPr lang="pt-BR" dirty="0" err="1" smtClean="0"/>
              <a:t>nibh</a:t>
            </a:r>
            <a:r>
              <a:rPr lang="pt-BR" dirty="0" smtClean="0"/>
              <a:t> </a:t>
            </a:r>
            <a:r>
              <a:rPr lang="pt-BR" dirty="0" err="1" smtClean="0"/>
              <a:t>euismod</a:t>
            </a:r>
            <a:r>
              <a:rPr lang="pt-BR" dirty="0" smtClean="0"/>
              <a:t> </a:t>
            </a:r>
            <a:r>
              <a:rPr lang="pt-BR" dirty="0" err="1" smtClean="0"/>
              <a:t>tincidunt</a:t>
            </a:r>
            <a:r>
              <a:rPr lang="pt-BR" dirty="0" smtClean="0"/>
              <a:t> ut </a:t>
            </a:r>
            <a:r>
              <a:rPr lang="pt-BR" dirty="0" err="1" smtClean="0"/>
              <a:t>laoreet</a:t>
            </a:r>
            <a:r>
              <a:rPr lang="pt-BR" dirty="0" smtClean="0"/>
              <a:t> </a:t>
            </a:r>
            <a:r>
              <a:rPr lang="pt-BR" dirty="0" err="1" smtClean="0"/>
              <a:t>dolore</a:t>
            </a:r>
            <a:r>
              <a:rPr lang="pt-BR" dirty="0" smtClean="0"/>
              <a:t> magna </a:t>
            </a:r>
            <a:r>
              <a:rPr lang="pt-BR" dirty="0" err="1" smtClean="0"/>
              <a:t>aliquam</a:t>
            </a:r>
            <a:r>
              <a:rPr lang="pt-BR" dirty="0" smtClean="0"/>
              <a:t> erat </a:t>
            </a:r>
            <a:r>
              <a:rPr lang="pt-BR" dirty="0" err="1" smtClean="0"/>
              <a:t>volutpat</a:t>
            </a:r>
            <a:r>
              <a:rPr lang="pt-BR" dirty="0" smtClean="0"/>
              <a:t>. Ut </a:t>
            </a:r>
            <a:r>
              <a:rPr lang="pt-BR" dirty="0" err="1" smtClean="0"/>
              <a:t>wisi</a:t>
            </a:r>
            <a:r>
              <a:rPr lang="pt-BR" dirty="0" smtClean="0"/>
              <a:t> </a:t>
            </a:r>
            <a:r>
              <a:rPr lang="pt-BR" dirty="0" err="1" smtClean="0"/>
              <a:t>enim</a:t>
            </a:r>
            <a:r>
              <a:rPr lang="pt-BR" dirty="0" smtClean="0"/>
              <a:t> ad </a:t>
            </a:r>
            <a:r>
              <a:rPr lang="pt-BR" dirty="0" err="1" smtClean="0"/>
              <a:t>minim</a:t>
            </a:r>
            <a:r>
              <a:rPr lang="pt-BR" dirty="0" smtClean="0"/>
              <a:t> </a:t>
            </a:r>
            <a:r>
              <a:rPr lang="pt-BR" dirty="0" err="1" smtClean="0"/>
              <a:t>veniam</a:t>
            </a:r>
            <a:r>
              <a:rPr lang="pt-BR" dirty="0" smtClean="0"/>
              <a:t>, quis </a:t>
            </a:r>
            <a:r>
              <a:rPr lang="pt-BR" dirty="0" err="1" smtClean="0"/>
              <a:t>nostrud</a:t>
            </a:r>
            <a:r>
              <a:rPr lang="pt-BR" dirty="0" smtClean="0"/>
              <a:t> exerci </a:t>
            </a:r>
            <a:r>
              <a:rPr lang="pt-BR" dirty="0" err="1" smtClean="0"/>
              <a:t>tation</a:t>
            </a:r>
            <a:r>
              <a:rPr lang="pt-BR" dirty="0" smtClean="0"/>
              <a:t> </a:t>
            </a:r>
            <a:r>
              <a:rPr lang="pt-BR" dirty="0" err="1" smtClean="0"/>
              <a:t>ullamcorper</a:t>
            </a:r>
            <a:r>
              <a:rPr lang="pt-BR" dirty="0" smtClean="0"/>
              <a:t> </a:t>
            </a:r>
            <a:r>
              <a:rPr lang="pt-BR" dirty="0" err="1" smtClean="0"/>
              <a:t>suscipit</a:t>
            </a:r>
            <a:r>
              <a:rPr lang="pt-BR" dirty="0" smtClean="0"/>
              <a:t> </a:t>
            </a:r>
            <a:r>
              <a:rPr lang="pt-BR" dirty="0" err="1" smtClean="0"/>
              <a:t>lobortis</a:t>
            </a:r>
            <a:r>
              <a:rPr lang="pt-BR" dirty="0" smtClean="0"/>
              <a:t> </a:t>
            </a:r>
            <a:r>
              <a:rPr lang="pt-BR" dirty="0" err="1" smtClean="0"/>
              <a:t>nisl</a:t>
            </a:r>
            <a:r>
              <a:rPr lang="pt-BR" dirty="0" smtClean="0"/>
              <a:t> ut </a:t>
            </a:r>
            <a:r>
              <a:rPr lang="pt-BR" dirty="0" err="1" smtClean="0"/>
              <a:t>aliquip</a:t>
            </a:r>
            <a:r>
              <a:rPr lang="pt-BR" dirty="0" smtClean="0"/>
              <a:t> </a:t>
            </a:r>
            <a:r>
              <a:rPr lang="pt-BR" dirty="0" err="1" smtClean="0"/>
              <a:t>ex</a:t>
            </a:r>
            <a:r>
              <a:rPr lang="pt-BR" dirty="0" smtClean="0"/>
              <a:t> </a:t>
            </a:r>
            <a:r>
              <a:rPr lang="pt-BR" dirty="0" err="1" smtClean="0"/>
              <a:t>ea</a:t>
            </a:r>
            <a:r>
              <a:rPr lang="pt-BR" dirty="0" smtClean="0"/>
              <a:t> </a:t>
            </a:r>
            <a:r>
              <a:rPr lang="pt-BR" dirty="0" err="1" smtClean="0"/>
              <a:t>commodo</a:t>
            </a:r>
            <a:r>
              <a:rPr lang="pt-BR" dirty="0" smtClean="0"/>
              <a:t> </a:t>
            </a:r>
            <a:r>
              <a:rPr lang="pt-BR" dirty="0" err="1" smtClean="0"/>
              <a:t>consequat</a:t>
            </a:r>
            <a:r>
              <a:rPr lang="pt-BR" dirty="0" smtClean="0"/>
              <a:t>. </a:t>
            </a:r>
            <a:r>
              <a:rPr lang="pt-BR" dirty="0" err="1" smtClean="0"/>
              <a:t>Duis</a:t>
            </a:r>
            <a:r>
              <a:rPr lang="pt-BR" dirty="0" smtClean="0"/>
              <a:t> autem </a:t>
            </a:r>
            <a:r>
              <a:rPr lang="pt-BR" dirty="0" err="1" smtClean="0"/>
              <a:t>vel</a:t>
            </a:r>
            <a:r>
              <a:rPr lang="pt-BR" dirty="0" smtClean="0"/>
              <a:t> </a:t>
            </a:r>
            <a:r>
              <a:rPr lang="pt-BR" dirty="0" err="1" smtClean="0"/>
              <a:t>eum</a:t>
            </a:r>
            <a:r>
              <a:rPr lang="pt-BR" dirty="0" smtClean="0"/>
              <a:t> </a:t>
            </a:r>
            <a:r>
              <a:rPr lang="pt-BR" dirty="0" err="1" smtClean="0"/>
              <a:t>iriure</a:t>
            </a:r>
            <a:r>
              <a:rPr lang="pt-BR" dirty="0" smtClean="0"/>
              <a:t> </a:t>
            </a:r>
            <a:r>
              <a:rPr lang="pt-BR" dirty="0" err="1" smtClean="0"/>
              <a:t>dolor</a:t>
            </a:r>
            <a:r>
              <a:rPr lang="pt-BR" dirty="0" smtClean="0"/>
              <a:t> in </a:t>
            </a:r>
            <a:r>
              <a:rPr lang="pt-BR" dirty="0" err="1" smtClean="0"/>
              <a:t>hendrerit</a:t>
            </a:r>
            <a:r>
              <a:rPr lang="pt-BR" dirty="0" smtClean="0"/>
              <a:t> in </a:t>
            </a:r>
            <a:r>
              <a:rPr lang="pt-BR" dirty="0" err="1" smtClean="0"/>
              <a:t>vulputate</a:t>
            </a:r>
            <a:r>
              <a:rPr lang="pt-BR" dirty="0" smtClean="0"/>
              <a:t> </a:t>
            </a:r>
            <a:r>
              <a:rPr lang="pt-BR" dirty="0" err="1" smtClean="0"/>
              <a:t>velit</a:t>
            </a:r>
            <a:r>
              <a:rPr lang="pt-BR" dirty="0" smtClean="0"/>
              <a:t> esse </a:t>
            </a:r>
            <a:r>
              <a:rPr lang="pt-BR" dirty="0" err="1" smtClean="0"/>
              <a:t>molestie</a:t>
            </a:r>
            <a:r>
              <a:rPr lang="pt-BR" dirty="0" smtClean="0"/>
              <a:t> </a:t>
            </a:r>
            <a:r>
              <a:rPr lang="pt-BR" dirty="0" err="1" smtClean="0"/>
              <a:t>consequat</a:t>
            </a:r>
            <a:r>
              <a:rPr lang="pt-BR" dirty="0" smtClean="0"/>
              <a:t>, </a:t>
            </a:r>
            <a:r>
              <a:rPr lang="pt-BR" dirty="0" err="1" smtClean="0"/>
              <a:t>vel</a:t>
            </a:r>
            <a:r>
              <a:rPr lang="pt-BR" dirty="0" smtClean="0"/>
              <a:t> </a:t>
            </a:r>
            <a:r>
              <a:rPr lang="pt-BR" dirty="0" err="1" smtClean="0"/>
              <a:t>illum</a:t>
            </a:r>
            <a:r>
              <a:rPr lang="pt-BR" dirty="0" smtClean="0"/>
              <a:t> </a:t>
            </a:r>
            <a:r>
              <a:rPr lang="pt-BR" dirty="0" err="1" smtClean="0"/>
              <a:t>dolore</a:t>
            </a:r>
            <a:r>
              <a:rPr lang="pt-BR" dirty="0" smtClean="0"/>
              <a:t> eu </a:t>
            </a:r>
            <a:r>
              <a:rPr lang="pt-BR" dirty="0" err="1" smtClean="0"/>
              <a:t>feugiat</a:t>
            </a:r>
            <a:r>
              <a:rPr lang="pt-BR" dirty="0" smtClean="0"/>
              <a:t> </a:t>
            </a:r>
            <a:r>
              <a:rPr lang="pt-BR" dirty="0" err="1" smtClean="0"/>
              <a:t>nulla</a:t>
            </a:r>
            <a:r>
              <a:rPr lang="pt-BR" dirty="0" smtClean="0"/>
              <a:t> </a:t>
            </a:r>
            <a:r>
              <a:rPr lang="pt-BR" dirty="0" err="1" smtClean="0"/>
              <a:t>facilisis</a:t>
            </a:r>
            <a:r>
              <a:rPr lang="pt-BR" dirty="0" smtClean="0"/>
              <a:t> </a:t>
            </a:r>
            <a:r>
              <a:rPr lang="pt-BR" dirty="0" err="1" smtClean="0"/>
              <a:t>at</a:t>
            </a:r>
            <a:r>
              <a:rPr lang="pt-BR" dirty="0" smtClean="0"/>
              <a:t> vero </a:t>
            </a:r>
            <a:r>
              <a:rPr lang="pt-BR" dirty="0" err="1" smtClean="0"/>
              <a:t>eros</a:t>
            </a:r>
            <a:r>
              <a:rPr lang="pt-BR" dirty="0" smtClean="0"/>
              <a:t> et </a:t>
            </a:r>
            <a:r>
              <a:rPr lang="pt-BR" dirty="0" err="1" smtClean="0"/>
              <a:t>accumsan</a:t>
            </a:r>
            <a:r>
              <a:rPr lang="pt-BR" dirty="0" smtClean="0"/>
              <a:t> et </a:t>
            </a:r>
            <a:r>
              <a:rPr lang="pt-BR" dirty="0" err="1" smtClean="0"/>
              <a:t>iusto</a:t>
            </a:r>
            <a:r>
              <a:rPr lang="pt-BR" dirty="0" smtClean="0"/>
              <a:t> </a:t>
            </a:r>
            <a:r>
              <a:rPr lang="pt-BR" dirty="0" err="1" smtClean="0"/>
              <a:t>odio</a:t>
            </a:r>
            <a:r>
              <a:rPr lang="pt-BR" dirty="0" smtClean="0"/>
              <a:t> </a:t>
            </a:r>
            <a:r>
              <a:rPr lang="pt-BR" dirty="0" err="1" smtClean="0"/>
              <a:t>dignissim</a:t>
            </a:r>
            <a:r>
              <a:rPr lang="pt-BR" dirty="0" smtClean="0"/>
              <a:t> </a:t>
            </a:r>
            <a:r>
              <a:rPr lang="pt-BR" dirty="0" err="1" smtClean="0"/>
              <a:t>qui</a:t>
            </a:r>
            <a:r>
              <a:rPr lang="pt-BR" dirty="0" smtClean="0"/>
              <a:t> </a:t>
            </a:r>
            <a:r>
              <a:rPr lang="pt-BR" dirty="0" err="1" smtClean="0"/>
              <a:t>blandit</a:t>
            </a:r>
            <a:r>
              <a:rPr lang="pt-BR" dirty="0" smtClean="0"/>
              <a:t> </a:t>
            </a:r>
            <a:r>
              <a:rPr lang="pt-BR" dirty="0" err="1" smtClean="0"/>
              <a:t>praesent</a:t>
            </a:r>
            <a:r>
              <a:rPr lang="pt-BR" dirty="0" smtClean="0"/>
              <a:t> </a:t>
            </a:r>
            <a:r>
              <a:rPr lang="pt-BR" dirty="0" err="1" smtClean="0"/>
              <a:t>luptatum</a:t>
            </a:r>
            <a:r>
              <a:rPr lang="pt-BR" dirty="0" smtClean="0"/>
              <a:t> </a:t>
            </a:r>
            <a:r>
              <a:rPr lang="pt-BR" dirty="0" err="1" smtClean="0"/>
              <a:t>zzril</a:t>
            </a:r>
            <a:r>
              <a:rPr lang="pt-BR" dirty="0" smtClean="0"/>
              <a:t> </a:t>
            </a:r>
            <a:r>
              <a:rPr lang="pt-BR" dirty="0" err="1" smtClean="0"/>
              <a:t>delenit</a:t>
            </a:r>
            <a:r>
              <a:rPr lang="pt-BR" dirty="0" smtClean="0"/>
              <a:t> </a:t>
            </a:r>
            <a:r>
              <a:rPr lang="pt-BR" dirty="0" err="1" smtClean="0"/>
              <a:t>augue</a:t>
            </a:r>
            <a:r>
              <a:rPr lang="pt-BR" dirty="0" smtClean="0"/>
              <a:t> </a:t>
            </a:r>
            <a:r>
              <a:rPr lang="pt-BR" dirty="0" err="1" smtClean="0"/>
              <a:t>duis</a:t>
            </a:r>
            <a:r>
              <a:rPr lang="pt-BR" dirty="0" smtClean="0"/>
              <a:t> </a:t>
            </a:r>
            <a:r>
              <a:rPr lang="pt-BR" dirty="0" err="1" smtClean="0"/>
              <a:t>dolore</a:t>
            </a:r>
            <a:r>
              <a:rPr lang="pt-BR" dirty="0" smtClean="0"/>
              <a:t> te </a:t>
            </a:r>
            <a:r>
              <a:rPr lang="pt-BR" dirty="0" err="1" smtClean="0"/>
              <a:t>feugait</a:t>
            </a:r>
            <a:r>
              <a:rPr lang="pt-BR" dirty="0" smtClean="0"/>
              <a:t> </a:t>
            </a:r>
            <a:r>
              <a:rPr lang="pt-BR" dirty="0" err="1" smtClean="0"/>
              <a:t>nulla</a:t>
            </a:r>
            <a:r>
              <a:rPr lang="pt-BR" dirty="0" smtClean="0"/>
              <a:t> </a:t>
            </a:r>
            <a:r>
              <a:rPr lang="pt-BR" dirty="0" err="1" smtClean="0"/>
              <a:t>facilisi</a:t>
            </a:r>
            <a:r>
              <a:rPr lang="pt-BR" dirty="0" smtClean="0"/>
              <a:t>.</a:t>
            </a:r>
            <a:endParaRPr lang="pt-BR" dirty="0"/>
          </a:p>
        </p:txBody>
      </p:sp>
      <p:sp>
        <p:nvSpPr>
          <p:cNvPr id="9" name="Título 8"/>
          <p:cNvSpPr>
            <a:spLocks noGrp="1"/>
          </p:cNvSpPr>
          <p:nvPr>
            <p:ph type="title"/>
          </p:nvPr>
        </p:nvSpPr>
        <p:spPr/>
        <p:txBody>
          <a:bodyPr/>
          <a:lstStyle/>
          <a:p>
            <a:r>
              <a:rPr lang="pt-BR" dirty="0"/>
              <a:t>Título </a:t>
            </a:r>
            <a:r>
              <a:rPr lang="pt-BR" dirty="0" smtClean="0"/>
              <a:t>slide</a:t>
            </a:r>
            <a:endParaRPr lang="pt-BR" dirty="0"/>
          </a:p>
        </p:txBody>
      </p:sp>
      <p:pic>
        <p:nvPicPr>
          <p:cNvPr id="11" name="Espaço Reservado para Imagem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234" r="12234"/>
          <a:stretch>
            <a:fillRect/>
          </a:stretch>
        </p:blipFill>
        <p:spPr/>
      </p:pic>
    </p:spTree>
    <p:extLst>
      <p:ext uri="{BB962C8B-B14F-4D97-AF65-F5344CB8AC3E}">
        <p14:creationId xmlns:p14="http://schemas.microsoft.com/office/powerpoint/2010/main" val="394235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Título slide</a:t>
            </a:r>
            <a:endParaRPr lang="pt-BR" dirty="0"/>
          </a:p>
        </p:txBody>
      </p:sp>
      <p:sp>
        <p:nvSpPr>
          <p:cNvPr id="5" name="Espaço Reservado para Conteúdo 4"/>
          <p:cNvSpPr>
            <a:spLocks noGrp="1"/>
          </p:cNvSpPr>
          <p:nvPr>
            <p:ph sz="half" idx="1"/>
          </p:nvPr>
        </p:nvSpPr>
        <p:spPr/>
        <p:txBody>
          <a:bodyPr>
            <a:normAutofit/>
          </a:body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consectetuer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diam</a:t>
            </a:r>
            <a:r>
              <a:rPr lang="pt-BR" dirty="0"/>
              <a:t> </a:t>
            </a:r>
            <a:r>
              <a:rPr lang="pt-BR" dirty="0" err="1"/>
              <a:t>nonummy</a:t>
            </a:r>
            <a:r>
              <a:rPr lang="pt-BR" dirty="0"/>
              <a:t> </a:t>
            </a:r>
            <a:r>
              <a:rPr lang="pt-BR" dirty="0" err="1"/>
              <a:t>nibh</a:t>
            </a:r>
            <a:r>
              <a:rPr lang="pt-BR" dirty="0"/>
              <a:t> </a:t>
            </a:r>
            <a:r>
              <a:rPr lang="pt-BR" dirty="0" err="1"/>
              <a:t>euismod</a:t>
            </a:r>
            <a:r>
              <a:rPr lang="pt-BR" dirty="0"/>
              <a:t> </a:t>
            </a:r>
            <a:r>
              <a:rPr lang="pt-BR" dirty="0" err="1"/>
              <a:t>tincidunt</a:t>
            </a:r>
            <a:r>
              <a:rPr lang="pt-BR" dirty="0"/>
              <a:t> ut </a:t>
            </a:r>
            <a:r>
              <a:rPr lang="pt-BR" dirty="0" err="1"/>
              <a:t>laoreet</a:t>
            </a:r>
            <a:r>
              <a:rPr lang="pt-BR" dirty="0"/>
              <a:t> </a:t>
            </a:r>
            <a:r>
              <a:rPr lang="pt-BR" dirty="0" err="1"/>
              <a:t>dolore</a:t>
            </a:r>
            <a:r>
              <a:rPr lang="pt-BR" dirty="0"/>
              <a:t> magna </a:t>
            </a:r>
            <a:r>
              <a:rPr lang="pt-BR" dirty="0" err="1"/>
              <a:t>aliquam</a:t>
            </a:r>
            <a:r>
              <a:rPr lang="pt-BR" dirty="0"/>
              <a:t> erat </a:t>
            </a:r>
            <a:r>
              <a:rPr lang="pt-BR" dirty="0" err="1"/>
              <a:t>volutpat</a:t>
            </a:r>
            <a:r>
              <a:rPr lang="pt-BR" dirty="0"/>
              <a:t>. 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 </a:t>
            </a:r>
            <a:r>
              <a:rPr lang="pt-BR" dirty="0" err="1"/>
              <a:t>Duis</a:t>
            </a:r>
            <a:r>
              <a:rPr lang="pt-BR" dirty="0"/>
              <a:t> autem </a:t>
            </a:r>
            <a:r>
              <a:rPr lang="pt-BR" dirty="0" err="1"/>
              <a:t>vel</a:t>
            </a:r>
            <a:r>
              <a:rPr lang="pt-BR" dirty="0"/>
              <a:t> </a:t>
            </a:r>
            <a:r>
              <a:rPr lang="pt-BR" dirty="0" err="1"/>
              <a:t>eum</a:t>
            </a:r>
            <a:r>
              <a:rPr lang="pt-BR" dirty="0"/>
              <a:t> </a:t>
            </a:r>
            <a:r>
              <a:rPr lang="pt-BR" dirty="0" err="1"/>
              <a:t>iriure</a:t>
            </a:r>
            <a:r>
              <a:rPr lang="pt-BR" dirty="0"/>
              <a:t> </a:t>
            </a:r>
            <a:r>
              <a:rPr lang="pt-BR" dirty="0" err="1"/>
              <a:t>dolor</a:t>
            </a:r>
            <a:r>
              <a:rPr lang="pt-BR" dirty="0"/>
              <a:t> in </a:t>
            </a:r>
            <a:r>
              <a:rPr lang="pt-BR" dirty="0" err="1"/>
              <a:t>hendrerit</a:t>
            </a:r>
            <a:r>
              <a:rPr lang="pt-BR" dirty="0"/>
              <a:t> in </a:t>
            </a:r>
            <a:r>
              <a:rPr lang="pt-BR" dirty="0" err="1"/>
              <a:t>vulputate</a:t>
            </a:r>
            <a:r>
              <a:rPr lang="pt-BR" dirty="0"/>
              <a:t> </a:t>
            </a:r>
            <a:r>
              <a:rPr lang="pt-BR" dirty="0" err="1"/>
              <a:t>velit</a:t>
            </a:r>
            <a:r>
              <a:rPr lang="pt-BR" dirty="0"/>
              <a:t> esse </a:t>
            </a:r>
            <a:r>
              <a:rPr lang="pt-BR" dirty="0" err="1"/>
              <a:t>molestie</a:t>
            </a:r>
            <a:r>
              <a:rPr lang="pt-BR" dirty="0"/>
              <a:t> </a:t>
            </a:r>
            <a:r>
              <a:rPr lang="pt-BR" dirty="0" err="1"/>
              <a:t>consequat</a:t>
            </a:r>
            <a:r>
              <a:rPr lang="pt-BR" dirty="0"/>
              <a:t>, </a:t>
            </a:r>
            <a:r>
              <a:rPr lang="pt-BR" dirty="0" err="1"/>
              <a:t>vel</a:t>
            </a:r>
            <a:r>
              <a:rPr lang="pt-BR" dirty="0"/>
              <a:t> </a:t>
            </a:r>
            <a:r>
              <a:rPr lang="pt-BR" dirty="0" err="1"/>
              <a:t>illum</a:t>
            </a:r>
            <a:r>
              <a:rPr lang="pt-BR" dirty="0"/>
              <a:t> </a:t>
            </a:r>
            <a:r>
              <a:rPr lang="pt-BR" dirty="0" err="1"/>
              <a:t>dolore</a:t>
            </a:r>
            <a:r>
              <a:rPr lang="pt-BR" dirty="0"/>
              <a:t> eu </a:t>
            </a:r>
            <a:r>
              <a:rPr lang="pt-BR" dirty="0" err="1"/>
              <a:t>feugiat</a:t>
            </a:r>
            <a:r>
              <a:rPr lang="pt-BR" dirty="0"/>
              <a:t> </a:t>
            </a:r>
            <a:r>
              <a:rPr lang="pt-BR" dirty="0" err="1"/>
              <a:t>nulla</a:t>
            </a:r>
            <a:r>
              <a:rPr lang="pt-BR" dirty="0"/>
              <a:t> </a:t>
            </a:r>
            <a:r>
              <a:rPr lang="pt-BR" dirty="0" err="1"/>
              <a:t>facilisis</a:t>
            </a:r>
            <a:r>
              <a:rPr lang="pt-BR" dirty="0"/>
              <a:t> </a:t>
            </a:r>
            <a:r>
              <a:rPr lang="pt-BR" dirty="0" err="1"/>
              <a:t>at</a:t>
            </a:r>
            <a:r>
              <a:rPr lang="pt-BR" dirty="0"/>
              <a:t> vero </a:t>
            </a:r>
            <a:r>
              <a:rPr lang="pt-BR" dirty="0" err="1"/>
              <a:t>eros</a:t>
            </a:r>
            <a:r>
              <a:rPr lang="pt-BR" dirty="0"/>
              <a:t> et </a:t>
            </a:r>
            <a:r>
              <a:rPr lang="pt-BR" dirty="0" err="1"/>
              <a:t>accumsan</a:t>
            </a:r>
            <a:r>
              <a:rPr lang="pt-BR" dirty="0"/>
              <a:t> et </a:t>
            </a:r>
            <a:r>
              <a:rPr lang="pt-BR" dirty="0" err="1"/>
              <a:t>iusto</a:t>
            </a:r>
            <a:r>
              <a:rPr lang="pt-BR" dirty="0"/>
              <a:t> </a:t>
            </a:r>
            <a:r>
              <a:rPr lang="pt-BR" dirty="0" err="1"/>
              <a:t>odio</a:t>
            </a:r>
            <a:r>
              <a:rPr lang="pt-BR" dirty="0"/>
              <a:t> </a:t>
            </a:r>
            <a:r>
              <a:rPr lang="pt-BR" dirty="0" err="1"/>
              <a:t>dignissim</a:t>
            </a:r>
            <a:r>
              <a:rPr lang="pt-BR" dirty="0"/>
              <a:t> </a:t>
            </a:r>
            <a:r>
              <a:rPr lang="pt-BR" dirty="0" err="1"/>
              <a:t>qui</a:t>
            </a:r>
            <a:r>
              <a:rPr lang="pt-BR" dirty="0"/>
              <a:t> </a:t>
            </a:r>
            <a:r>
              <a:rPr lang="pt-BR" dirty="0" err="1"/>
              <a:t>blandit</a:t>
            </a:r>
            <a:r>
              <a:rPr lang="pt-BR" dirty="0"/>
              <a:t> </a:t>
            </a:r>
            <a:r>
              <a:rPr lang="pt-BR" dirty="0" err="1"/>
              <a:t>praesent</a:t>
            </a:r>
            <a:r>
              <a:rPr lang="pt-BR" dirty="0"/>
              <a:t> </a:t>
            </a:r>
            <a:r>
              <a:rPr lang="pt-BR" dirty="0" err="1"/>
              <a:t>luptatum</a:t>
            </a:r>
            <a:r>
              <a:rPr lang="pt-BR" dirty="0"/>
              <a:t> </a:t>
            </a:r>
            <a:r>
              <a:rPr lang="pt-BR" dirty="0" err="1"/>
              <a:t>zzril</a:t>
            </a:r>
            <a:r>
              <a:rPr lang="pt-BR" dirty="0"/>
              <a:t> </a:t>
            </a:r>
            <a:r>
              <a:rPr lang="pt-BR" dirty="0" err="1"/>
              <a:t>delenit</a:t>
            </a:r>
            <a:r>
              <a:rPr lang="pt-BR" dirty="0"/>
              <a:t> </a:t>
            </a:r>
            <a:r>
              <a:rPr lang="pt-BR" dirty="0" err="1"/>
              <a:t>augue</a:t>
            </a:r>
            <a:r>
              <a:rPr lang="pt-BR" dirty="0"/>
              <a:t> </a:t>
            </a:r>
            <a:r>
              <a:rPr lang="pt-BR" dirty="0" err="1"/>
              <a:t>duis</a:t>
            </a:r>
            <a:r>
              <a:rPr lang="pt-BR" dirty="0"/>
              <a:t> </a:t>
            </a:r>
            <a:r>
              <a:rPr lang="pt-BR" dirty="0" err="1"/>
              <a:t>dolore</a:t>
            </a:r>
            <a:r>
              <a:rPr lang="pt-BR" dirty="0"/>
              <a:t> te </a:t>
            </a:r>
            <a:r>
              <a:rPr lang="pt-BR" dirty="0" err="1"/>
              <a:t>feugait</a:t>
            </a:r>
            <a:r>
              <a:rPr lang="pt-BR" dirty="0"/>
              <a:t> </a:t>
            </a:r>
            <a:r>
              <a:rPr lang="pt-BR" dirty="0" err="1"/>
              <a:t>nulla</a:t>
            </a:r>
            <a:r>
              <a:rPr lang="pt-BR" dirty="0"/>
              <a:t> </a:t>
            </a:r>
            <a:r>
              <a:rPr lang="pt-BR" dirty="0" err="1"/>
              <a:t>facilisi</a:t>
            </a:r>
            <a:r>
              <a:rPr lang="pt-BR" dirty="0"/>
              <a:t>.</a:t>
            </a:r>
          </a:p>
        </p:txBody>
      </p:sp>
      <p:pic>
        <p:nvPicPr>
          <p:cNvPr id="7" name="Espaço Reservado para Conteúdo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98" r="1098"/>
          <a:stretch>
            <a:fillRect/>
          </a:stretch>
        </p:blipFill>
        <p:spPr/>
      </p:pic>
    </p:spTree>
    <p:extLst>
      <p:ext uri="{BB962C8B-B14F-4D97-AF65-F5344CB8AC3E}">
        <p14:creationId xmlns:p14="http://schemas.microsoft.com/office/powerpoint/2010/main" val="341007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Título </a:t>
            </a:r>
            <a:r>
              <a:rPr lang="pt-BR" dirty="0" smtClean="0"/>
              <a:t>slide</a:t>
            </a:r>
            <a:endParaRPr lang="pt-BR" dirty="0"/>
          </a:p>
        </p:txBody>
      </p:sp>
      <p:sp>
        <p:nvSpPr>
          <p:cNvPr id="6" name="Espaço Reservado para Conteúdo 5"/>
          <p:cNvSpPr>
            <a:spLocks noGrp="1"/>
          </p:cNvSpPr>
          <p:nvPr>
            <p:ph idx="1"/>
          </p:nvPr>
        </p:nvSpPr>
        <p:spPr/>
        <p:txBody>
          <a:body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consectetuer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diam</a:t>
            </a:r>
            <a:r>
              <a:rPr lang="pt-BR" dirty="0"/>
              <a:t> </a:t>
            </a:r>
            <a:r>
              <a:rPr lang="pt-BR" dirty="0" err="1"/>
              <a:t>nonummy</a:t>
            </a:r>
            <a:r>
              <a:rPr lang="pt-BR" dirty="0"/>
              <a:t> </a:t>
            </a:r>
            <a:r>
              <a:rPr lang="pt-BR" dirty="0" err="1"/>
              <a:t>nibh</a:t>
            </a:r>
            <a:r>
              <a:rPr lang="pt-BR" dirty="0"/>
              <a:t> </a:t>
            </a:r>
            <a:r>
              <a:rPr lang="pt-BR" dirty="0" err="1"/>
              <a:t>euismod</a:t>
            </a:r>
            <a:r>
              <a:rPr lang="pt-BR" dirty="0"/>
              <a:t> </a:t>
            </a:r>
            <a:r>
              <a:rPr lang="pt-BR" dirty="0" err="1"/>
              <a:t>tincidunt</a:t>
            </a:r>
            <a:r>
              <a:rPr lang="pt-BR" dirty="0"/>
              <a:t> ut </a:t>
            </a:r>
            <a:r>
              <a:rPr lang="pt-BR" dirty="0" err="1"/>
              <a:t>laoreet</a:t>
            </a:r>
            <a:r>
              <a:rPr lang="pt-BR" dirty="0"/>
              <a:t> </a:t>
            </a:r>
            <a:r>
              <a:rPr lang="pt-BR" dirty="0" err="1"/>
              <a:t>dolore</a:t>
            </a:r>
            <a:r>
              <a:rPr lang="pt-BR" dirty="0"/>
              <a:t> magna </a:t>
            </a:r>
            <a:r>
              <a:rPr lang="pt-BR" dirty="0" err="1"/>
              <a:t>aliquam</a:t>
            </a:r>
            <a:r>
              <a:rPr lang="pt-BR" dirty="0"/>
              <a:t> erat </a:t>
            </a:r>
            <a:r>
              <a:rPr lang="pt-BR" dirty="0" err="1"/>
              <a:t>volutpat</a:t>
            </a:r>
            <a:r>
              <a:rPr lang="pt-BR" dirty="0"/>
              <a:t>. 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smtClean="0"/>
              <a:t>.</a:t>
            </a:r>
          </a:p>
          <a:p>
            <a:r>
              <a:rPr lang="pt-BR" dirty="0" err="1" smtClean="0"/>
              <a:t>Duis</a:t>
            </a:r>
            <a:r>
              <a:rPr lang="pt-BR" dirty="0" smtClean="0"/>
              <a:t> </a:t>
            </a:r>
            <a:r>
              <a:rPr lang="pt-BR" dirty="0"/>
              <a:t>autem </a:t>
            </a:r>
            <a:r>
              <a:rPr lang="pt-BR" dirty="0" err="1"/>
              <a:t>vel</a:t>
            </a:r>
            <a:r>
              <a:rPr lang="pt-BR" dirty="0"/>
              <a:t> </a:t>
            </a:r>
            <a:r>
              <a:rPr lang="pt-BR" dirty="0" err="1"/>
              <a:t>eum</a:t>
            </a:r>
            <a:r>
              <a:rPr lang="pt-BR" dirty="0"/>
              <a:t> </a:t>
            </a:r>
            <a:r>
              <a:rPr lang="pt-BR" dirty="0" err="1"/>
              <a:t>iriure</a:t>
            </a:r>
            <a:r>
              <a:rPr lang="pt-BR" dirty="0"/>
              <a:t> </a:t>
            </a:r>
            <a:r>
              <a:rPr lang="pt-BR" dirty="0" err="1"/>
              <a:t>dolor</a:t>
            </a:r>
            <a:r>
              <a:rPr lang="pt-BR" dirty="0"/>
              <a:t> in </a:t>
            </a:r>
            <a:r>
              <a:rPr lang="pt-BR" dirty="0" err="1"/>
              <a:t>hendrerit</a:t>
            </a:r>
            <a:r>
              <a:rPr lang="pt-BR" dirty="0"/>
              <a:t> in </a:t>
            </a:r>
            <a:r>
              <a:rPr lang="pt-BR" dirty="0" err="1"/>
              <a:t>vulputate</a:t>
            </a:r>
            <a:r>
              <a:rPr lang="pt-BR" dirty="0"/>
              <a:t> </a:t>
            </a:r>
            <a:r>
              <a:rPr lang="pt-BR" dirty="0" err="1"/>
              <a:t>velit</a:t>
            </a:r>
            <a:r>
              <a:rPr lang="pt-BR" dirty="0"/>
              <a:t> esse </a:t>
            </a:r>
            <a:r>
              <a:rPr lang="pt-BR" dirty="0" err="1"/>
              <a:t>molestie</a:t>
            </a:r>
            <a:r>
              <a:rPr lang="pt-BR" dirty="0"/>
              <a:t> </a:t>
            </a:r>
            <a:r>
              <a:rPr lang="pt-BR" dirty="0" err="1"/>
              <a:t>consequat</a:t>
            </a:r>
            <a:r>
              <a:rPr lang="pt-BR" dirty="0"/>
              <a:t>, </a:t>
            </a:r>
            <a:r>
              <a:rPr lang="pt-BR" dirty="0" err="1"/>
              <a:t>vel</a:t>
            </a:r>
            <a:r>
              <a:rPr lang="pt-BR" dirty="0"/>
              <a:t> </a:t>
            </a:r>
            <a:r>
              <a:rPr lang="pt-BR" dirty="0" err="1"/>
              <a:t>illum</a:t>
            </a:r>
            <a:r>
              <a:rPr lang="pt-BR" dirty="0"/>
              <a:t> </a:t>
            </a:r>
            <a:r>
              <a:rPr lang="pt-BR" dirty="0" err="1"/>
              <a:t>dolore</a:t>
            </a:r>
            <a:r>
              <a:rPr lang="pt-BR" dirty="0"/>
              <a:t> eu </a:t>
            </a:r>
            <a:r>
              <a:rPr lang="pt-BR" dirty="0" err="1"/>
              <a:t>feugiat</a:t>
            </a:r>
            <a:r>
              <a:rPr lang="pt-BR" dirty="0"/>
              <a:t> </a:t>
            </a:r>
            <a:r>
              <a:rPr lang="pt-BR" dirty="0" err="1"/>
              <a:t>nulla</a:t>
            </a:r>
            <a:r>
              <a:rPr lang="pt-BR" dirty="0"/>
              <a:t> </a:t>
            </a:r>
            <a:r>
              <a:rPr lang="pt-BR" dirty="0" err="1"/>
              <a:t>facilisis</a:t>
            </a:r>
            <a:r>
              <a:rPr lang="pt-BR" dirty="0"/>
              <a:t> </a:t>
            </a:r>
            <a:r>
              <a:rPr lang="pt-BR" dirty="0" err="1"/>
              <a:t>at</a:t>
            </a:r>
            <a:r>
              <a:rPr lang="pt-BR" dirty="0"/>
              <a:t> vero </a:t>
            </a:r>
            <a:r>
              <a:rPr lang="pt-BR" dirty="0" err="1"/>
              <a:t>eros</a:t>
            </a:r>
            <a:r>
              <a:rPr lang="pt-BR" dirty="0"/>
              <a:t> et </a:t>
            </a:r>
            <a:r>
              <a:rPr lang="pt-BR" dirty="0" err="1"/>
              <a:t>accumsan</a:t>
            </a:r>
            <a:r>
              <a:rPr lang="pt-BR" dirty="0"/>
              <a:t> et </a:t>
            </a:r>
            <a:r>
              <a:rPr lang="pt-BR" dirty="0" err="1"/>
              <a:t>iusto</a:t>
            </a:r>
            <a:r>
              <a:rPr lang="pt-BR" dirty="0"/>
              <a:t> </a:t>
            </a:r>
            <a:r>
              <a:rPr lang="pt-BR" dirty="0" err="1"/>
              <a:t>odio</a:t>
            </a:r>
            <a:r>
              <a:rPr lang="pt-BR" dirty="0"/>
              <a:t> </a:t>
            </a:r>
            <a:r>
              <a:rPr lang="pt-BR" dirty="0" err="1"/>
              <a:t>dignissim</a:t>
            </a:r>
            <a:r>
              <a:rPr lang="pt-BR" dirty="0"/>
              <a:t> </a:t>
            </a:r>
            <a:r>
              <a:rPr lang="pt-BR" dirty="0" err="1"/>
              <a:t>qui</a:t>
            </a:r>
            <a:r>
              <a:rPr lang="pt-BR" dirty="0"/>
              <a:t> </a:t>
            </a:r>
            <a:r>
              <a:rPr lang="pt-BR" dirty="0" err="1"/>
              <a:t>blandit</a:t>
            </a:r>
            <a:r>
              <a:rPr lang="pt-BR" dirty="0"/>
              <a:t> </a:t>
            </a:r>
            <a:r>
              <a:rPr lang="pt-BR" dirty="0" err="1"/>
              <a:t>praesent</a:t>
            </a:r>
            <a:r>
              <a:rPr lang="pt-BR" dirty="0"/>
              <a:t> </a:t>
            </a:r>
            <a:r>
              <a:rPr lang="pt-BR" dirty="0" err="1"/>
              <a:t>luptatum</a:t>
            </a:r>
            <a:r>
              <a:rPr lang="pt-BR" dirty="0"/>
              <a:t> </a:t>
            </a:r>
            <a:r>
              <a:rPr lang="pt-BR" dirty="0" err="1"/>
              <a:t>zzril</a:t>
            </a:r>
            <a:r>
              <a:rPr lang="pt-BR" dirty="0"/>
              <a:t> </a:t>
            </a:r>
            <a:r>
              <a:rPr lang="pt-BR" dirty="0" err="1"/>
              <a:t>delenit</a:t>
            </a:r>
            <a:r>
              <a:rPr lang="pt-BR" dirty="0"/>
              <a:t> </a:t>
            </a:r>
            <a:r>
              <a:rPr lang="pt-BR" dirty="0" err="1"/>
              <a:t>augue</a:t>
            </a:r>
            <a:r>
              <a:rPr lang="pt-BR" dirty="0"/>
              <a:t> </a:t>
            </a:r>
            <a:r>
              <a:rPr lang="pt-BR" dirty="0" err="1"/>
              <a:t>duis</a:t>
            </a:r>
            <a:r>
              <a:rPr lang="pt-BR" dirty="0"/>
              <a:t> </a:t>
            </a:r>
            <a:r>
              <a:rPr lang="pt-BR" dirty="0" err="1"/>
              <a:t>dolore</a:t>
            </a:r>
            <a:r>
              <a:rPr lang="pt-BR" dirty="0"/>
              <a:t> te </a:t>
            </a:r>
            <a:r>
              <a:rPr lang="pt-BR" dirty="0" err="1"/>
              <a:t>feugait</a:t>
            </a:r>
            <a:r>
              <a:rPr lang="pt-BR" dirty="0"/>
              <a:t> </a:t>
            </a:r>
            <a:r>
              <a:rPr lang="pt-BR" dirty="0" err="1"/>
              <a:t>nulla</a:t>
            </a:r>
            <a:r>
              <a:rPr lang="pt-BR" dirty="0"/>
              <a:t> </a:t>
            </a:r>
            <a:r>
              <a:rPr lang="pt-BR" dirty="0" err="1"/>
              <a:t>facilisi</a:t>
            </a:r>
            <a:r>
              <a:rPr lang="pt-BR" dirty="0" smtClean="0"/>
              <a:t>.</a:t>
            </a:r>
          </a:p>
          <a:p>
            <a:r>
              <a:rPr lang="pt-BR" dirty="0" err="1"/>
              <a:t>Lorem</a:t>
            </a:r>
            <a:r>
              <a:rPr lang="pt-BR" dirty="0"/>
              <a:t> ipsum </a:t>
            </a:r>
            <a:r>
              <a:rPr lang="pt-BR" dirty="0" err="1"/>
              <a:t>dolor</a:t>
            </a:r>
            <a:r>
              <a:rPr lang="pt-BR" dirty="0"/>
              <a:t> </a:t>
            </a:r>
            <a:r>
              <a:rPr lang="pt-BR" dirty="0" err="1"/>
              <a:t>sit</a:t>
            </a:r>
            <a:r>
              <a:rPr lang="pt-BR" dirty="0"/>
              <a:t> </a:t>
            </a:r>
            <a:r>
              <a:rPr lang="pt-BR" dirty="0" err="1"/>
              <a:t>amet</a:t>
            </a:r>
            <a:endParaRPr lang="pt-BR" dirty="0" smtClean="0"/>
          </a:p>
        </p:txBody>
      </p:sp>
    </p:spTree>
    <p:extLst>
      <p:ext uri="{BB962C8B-B14F-4D97-AF65-F5344CB8AC3E}">
        <p14:creationId xmlns:p14="http://schemas.microsoft.com/office/powerpoint/2010/main" val="95722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Título </a:t>
            </a:r>
            <a:r>
              <a:rPr lang="pt-BR" dirty="0" smtClean="0"/>
              <a:t>slide</a:t>
            </a:r>
            <a:endParaRPr lang="pt-BR" dirty="0"/>
          </a:p>
        </p:txBody>
      </p:sp>
      <p:sp>
        <p:nvSpPr>
          <p:cNvPr id="3" name="Espaço Reservado para Conteúdo 2"/>
          <p:cNvSpPr>
            <a:spLocks noGrp="1"/>
          </p:cNvSpPr>
          <p:nvPr>
            <p:ph idx="1"/>
          </p:nvPr>
        </p:nvSpPr>
        <p:spPr/>
        <p:txBody>
          <a:bodyPr>
            <a:normAutofit/>
          </a:bodyPr>
          <a:lstStyle/>
          <a:p>
            <a:r>
              <a:rPr lang="pt-BR" dirty="0" err="1" smtClean="0"/>
              <a:t>Lorem</a:t>
            </a:r>
            <a:r>
              <a:rPr lang="pt-BR" dirty="0" smtClean="0"/>
              <a:t> ipsum </a:t>
            </a:r>
            <a:r>
              <a:rPr lang="pt-BR" dirty="0" err="1" smtClean="0"/>
              <a:t>dolor</a:t>
            </a:r>
            <a:r>
              <a:rPr lang="pt-BR" dirty="0" smtClean="0"/>
              <a:t> </a:t>
            </a:r>
            <a:r>
              <a:rPr lang="pt-BR" dirty="0" err="1" smtClean="0"/>
              <a:t>sit</a:t>
            </a:r>
            <a:r>
              <a:rPr lang="pt-BR" dirty="0" smtClean="0"/>
              <a:t> </a:t>
            </a:r>
            <a:r>
              <a:rPr lang="pt-BR" dirty="0" err="1" smtClean="0"/>
              <a:t>amet</a:t>
            </a:r>
            <a:r>
              <a:rPr lang="pt-BR" dirty="0" smtClean="0"/>
              <a:t>, </a:t>
            </a:r>
            <a:r>
              <a:rPr lang="pt-BR" dirty="0" err="1" smtClean="0"/>
              <a:t>consectetuer</a:t>
            </a:r>
            <a:r>
              <a:rPr lang="pt-BR" dirty="0" smtClean="0"/>
              <a:t> </a:t>
            </a:r>
            <a:r>
              <a:rPr lang="pt-BR" dirty="0" err="1" smtClean="0"/>
              <a:t>adipiscing</a:t>
            </a:r>
            <a:r>
              <a:rPr lang="pt-BR" dirty="0" smtClean="0"/>
              <a:t> </a:t>
            </a:r>
            <a:r>
              <a:rPr lang="pt-BR" dirty="0" err="1" smtClean="0"/>
              <a:t>elit</a:t>
            </a:r>
            <a:r>
              <a:rPr lang="pt-BR" dirty="0" smtClean="0"/>
              <a:t>, </a:t>
            </a:r>
            <a:r>
              <a:rPr lang="pt-BR" dirty="0" err="1" smtClean="0"/>
              <a:t>sed</a:t>
            </a:r>
            <a:r>
              <a:rPr lang="pt-BR" dirty="0" smtClean="0"/>
              <a:t> </a:t>
            </a:r>
            <a:r>
              <a:rPr lang="pt-BR" dirty="0" err="1" smtClean="0"/>
              <a:t>diam</a:t>
            </a:r>
            <a:r>
              <a:rPr lang="pt-BR" dirty="0" smtClean="0"/>
              <a:t> </a:t>
            </a:r>
            <a:r>
              <a:rPr lang="pt-BR" dirty="0" err="1" smtClean="0"/>
              <a:t>nonummy</a:t>
            </a:r>
            <a:r>
              <a:rPr lang="pt-BR" dirty="0" smtClean="0"/>
              <a:t> </a:t>
            </a:r>
            <a:r>
              <a:rPr lang="pt-BR" dirty="0" err="1" smtClean="0"/>
              <a:t>nibh</a:t>
            </a:r>
            <a:r>
              <a:rPr lang="pt-BR" dirty="0" smtClean="0"/>
              <a:t> </a:t>
            </a:r>
            <a:r>
              <a:rPr lang="pt-BR" dirty="0" err="1" smtClean="0"/>
              <a:t>euismod</a:t>
            </a:r>
            <a:r>
              <a:rPr lang="pt-BR" dirty="0" smtClean="0"/>
              <a:t> </a:t>
            </a:r>
            <a:r>
              <a:rPr lang="pt-BR" dirty="0" err="1" smtClean="0"/>
              <a:t>tincidunt</a:t>
            </a:r>
            <a:r>
              <a:rPr lang="pt-BR" dirty="0" smtClean="0"/>
              <a:t> ut </a:t>
            </a:r>
            <a:r>
              <a:rPr lang="pt-BR" dirty="0" err="1" smtClean="0"/>
              <a:t>laoreet</a:t>
            </a:r>
            <a:r>
              <a:rPr lang="pt-BR" dirty="0" smtClean="0"/>
              <a:t> </a:t>
            </a:r>
            <a:r>
              <a:rPr lang="pt-BR" dirty="0" err="1" smtClean="0"/>
              <a:t>dolore</a:t>
            </a:r>
            <a:r>
              <a:rPr lang="pt-BR" dirty="0" smtClean="0"/>
              <a:t> magna </a:t>
            </a:r>
            <a:r>
              <a:rPr lang="pt-BR" dirty="0" err="1" smtClean="0"/>
              <a:t>aliquam</a:t>
            </a:r>
            <a:r>
              <a:rPr lang="pt-BR" dirty="0" smtClean="0"/>
              <a:t> erat </a:t>
            </a:r>
            <a:r>
              <a:rPr lang="pt-BR" dirty="0" err="1" smtClean="0"/>
              <a:t>volutpat</a:t>
            </a:r>
            <a:r>
              <a:rPr lang="pt-BR" dirty="0" smtClean="0"/>
              <a:t>. Ut </a:t>
            </a:r>
            <a:r>
              <a:rPr lang="pt-BR" dirty="0" err="1" smtClean="0"/>
              <a:t>wisi</a:t>
            </a:r>
            <a:r>
              <a:rPr lang="pt-BR" dirty="0" smtClean="0"/>
              <a:t> </a:t>
            </a:r>
            <a:r>
              <a:rPr lang="pt-BR" dirty="0" err="1" smtClean="0"/>
              <a:t>enim</a:t>
            </a:r>
            <a:r>
              <a:rPr lang="pt-BR" dirty="0" smtClean="0"/>
              <a:t> ad </a:t>
            </a:r>
            <a:r>
              <a:rPr lang="pt-BR" dirty="0" err="1" smtClean="0"/>
              <a:t>minim</a:t>
            </a:r>
            <a:r>
              <a:rPr lang="pt-BR" dirty="0" smtClean="0"/>
              <a:t> </a:t>
            </a:r>
            <a:r>
              <a:rPr lang="pt-BR" dirty="0" err="1" smtClean="0"/>
              <a:t>veniam</a:t>
            </a:r>
            <a:r>
              <a:rPr lang="pt-BR" dirty="0" smtClean="0"/>
              <a:t>, quis </a:t>
            </a:r>
            <a:r>
              <a:rPr lang="pt-BR" dirty="0" err="1" smtClean="0"/>
              <a:t>nostrud</a:t>
            </a:r>
            <a:r>
              <a:rPr lang="pt-BR" dirty="0" smtClean="0"/>
              <a:t> exerci </a:t>
            </a:r>
            <a:r>
              <a:rPr lang="pt-BR" dirty="0" err="1" smtClean="0"/>
              <a:t>tation</a:t>
            </a:r>
            <a:r>
              <a:rPr lang="pt-BR" dirty="0" smtClean="0"/>
              <a:t> </a:t>
            </a:r>
            <a:r>
              <a:rPr lang="pt-BR" dirty="0" err="1" smtClean="0"/>
              <a:t>ullamcorper</a:t>
            </a:r>
            <a:r>
              <a:rPr lang="pt-BR" dirty="0" smtClean="0"/>
              <a:t> </a:t>
            </a:r>
            <a:r>
              <a:rPr lang="pt-BR" dirty="0" err="1" smtClean="0"/>
              <a:t>suscipit</a:t>
            </a:r>
            <a:r>
              <a:rPr lang="pt-BR" dirty="0" smtClean="0"/>
              <a:t> </a:t>
            </a:r>
            <a:r>
              <a:rPr lang="pt-BR" dirty="0" err="1" smtClean="0"/>
              <a:t>lobortis</a:t>
            </a:r>
            <a:r>
              <a:rPr lang="pt-BR" dirty="0" smtClean="0"/>
              <a:t> </a:t>
            </a:r>
            <a:r>
              <a:rPr lang="pt-BR" dirty="0" err="1" smtClean="0"/>
              <a:t>nisl</a:t>
            </a:r>
            <a:r>
              <a:rPr lang="pt-BR" dirty="0" smtClean="0"/>
              <a:t> ut </a:t>
            </a:r>
            <a:r>
              <a:rPr lang="pt-BR" dirty="0" err="1" smtClean="0"/>
              <a:t>aliquip</a:t>
            </a:r>
            <a:r>
              <a:rPr lang="pt-BR" dirty="0" smtClean="0"/>
              <a:t> </a:t>
            </a:r>
            <a:r>
              <a:rPr lang="pt-BR" dirty="0" err="1" smtClean="0"/>
              <a:t>ex</a:t>
            </a:r>
            <a:r>
              <a:rPr lang="pt-BR" dirty="0" smtClean="0"/>
              <a:t> </a:t>
            </a:r>
            <a:r>
              <a:rPr lang="pt-BR" dirty="0" err="1" smtClean="0"/>
              <a:t>ea</a:t>
            </a:r>
            <a:r>
              <a:rPr lang="pt-BR" dirty="0" smtClean="0"/>
              <a:t> </a:t>
            </a:r>
            <a:r>
              <a:rPr lang="pt-BR" dirty="0" err="1" smtClean="0"/>
              <a:t>commodo</a:t>
            </a:r>
            <a:r>
              <a:rPr lang="pt-BR" dirty="0" smtClean="0"/>
              <a:t> </a:t>
            </a:r>
            <a:r>
              <a:rPr lang="pt-BR" dirty="0" err="1" smtClean="0"/>
              <a:t>consequat</a:t>
            </a:r>
            <a:r>
              <a:rPr lang="pt-BR" dirty="0" smtClean="0"/>
              <a:t>. </a:t>
            </a:r>
            <a:r>
              <a:rPr lang="pt-BR" dirty="0" err="1" smtClean="0"/>
              <a:t>Duis</a:t>
            </a:r>
            <a:r>
              <a:rPr lang="pt-BR" dirty="0" smtClean="0"/>
              <a:t> autem </a:t>
            </a:r>
            <a:r>
              <a:rPr lang="pt-BR" dirty="0" err="1" smtClean="0"/>
              <a:t>vel</a:t>
            </a:r>
            <a:r>
              <a:rPr lang="pt-BR" dirty="0" smtClean="0"/>
              <a:t> </a:t>
            </a:r>
            <a:r>
              <a:rPr lang="pt-BR" dirty="0" err="1" smtClean="0"/>
              <a:t>eum</a:t>
            </a:r>
            <a:r>
              <a:rPr lang="pt-BR" dirty="0" smtClean="0"/>
              <a:t> </a:t>
            </a:r>
            <a:r>
              <a:rPr lang="pt-BR" dirty="0" err="1" smtClean="0"/>
              <a:t>iriure</a:t>
            </a:r>
            <a:r>
              <a:rPr lang="pt-BR" dirty="0" smtClean="0"/>
              <a:t> </a:t>
            </a:r>
            <a:r>
              <a:rPr lang="pt-BR" dirty="0" err="1" smtClean="0"/>
              <a:t>dolor</a:t>
            </a:r>
            <a:r>
              <a:rPr lang="pt-BR" dirty="0" smtClean="0"/>
              <a:t> in </a:t>
            </a:r>
            <a:r>
              <a:rPr lang="pt-BR" dirty="0" err="1" smtClean="0"/>
              <a:t>hendrerit</a:t>
            </a:r>
            <a:r>
              <a:rPr lang="pt-BR" dirty="0" smtClean="0"/>
              <a:t> in </a:t>
            </a:r>
            <a:r>
              <a:rPr lang="pt-BR" dirty="0" err="1" smtClean="0"/>
              <a:t>vulputate</a:t>
            </a:r>
            <a:r>
              <a:rPr lang="pt-BR" dirty="0" smtClean="0"/>
              <a:t> </a:t>
            </a:r>
            <a:r>
              <a:rPr lang="pt-BR" dirty="0" err="1" smtClean="0"/>
              <a:t>velit</a:t>
            </a:r>
            <a:r>
              <a:rPr lang="pt-BR" dirty="0" smtClean="0"/>
              <a:t> esse </a:t>
            </a:r>
            <a:r>
              <a:rPr lang="pt-BR" dirty="0" err="1" smtClean="0"/>
              <a:t>molestie</a:t>
            </a:r>
            <a:r>
              <a:rPr lang="pt-BR" dirty="0" smtClean="0"/>
              <a:t> </a:t>
            </a:r>
            <a:r>
              <a:rPr lang="pt-BR" dirty="0" err="1" smtClean="0"/>
              <a:t>consequat</a:t>
            </a:r>
            <a:r>
              <a:rPr lang="pt-BR" dirty="0" smtClean="0"/>
              <a:t>, </a:t>
            </a:r>
            <a:r>
              <a:rPr lang="pt-BR" dirty="0" err="1" smtClean="0"/>
              <a:t>vel</a:t>
            </a:r>
            <a:r>
              <a:rPr lang="pt-BR" dirty="0" smtClean="0"/>
              <a:t> </a:t>
            </a:r>
            <a:r>
              <a:rPr lang="pt-BR" dirty="0" err="1" smtClean="0"/>
              <a:t>illum</a:t>
            </a:r>
            <a:r>
              <a:rPr lang="pt-BR" dirty="0" smtClean="0"/>
              <a:t> </a:t>
            </a:r>
            <a:r>
              <a:rPr lang="pt-BR" dirty="0" err="1" smtClean="0"/>
              <a:t>dolore</a:t>
            </a:r>
            <a:r>
              <a:rPr lang="pt-BR" dirty="0" smtClean="0"/>
              <a:t> eu </a:t>
            </a:r>
            <a:r>
              <a:rPr lang="pt-BR" dirty="0" err="1" smtClean="0"/>
              <a:t>feugiat</a:t>
            </a:r>
            <a:r>
              <a:rPr lang="pt-BR" dirty="0" smtClean="0"/>
              <a:t> </a:t>
            </a:r>
            <a:r>
              <a:rPr lang="pt-BR" dirty="0" err="1" smtClean="0"/>
              <a:t>nulla</a:t>
            </a:r>
            <a:r>
              <a:rPr lang="pt-BR" dirty="0" smtClean="0"/>
              <a:t> </a:t>
            </a:r>
            <a:r>
              <a:rPr lang="pt-BR" dirty="0" err="1" smtClean="0"/>
              <a:t>facilisis</a:t>
            </a:r>
            <a:r>
              <a:rPr lang="pt-BR" dirty="0" smtClean="0"/>
              <a:t> </a:t>
            </a:r>
            <a:r>
              <a:rPr lang="pt-BR" dirty="0" err="1" smtClean="0"/>
              <a:t>at</a:t>
            </a:r>
            <a:r>
              <a:rPr lang="pt-BR" dirty="0" smtClean="0"/>
              <a:t> vero </a:t>
            </a:r>
            <a:r>
              <a:rPr lang="pt-BR" dirty="0" err="1" smtClean="0"/>
              <a:t>eros</a:t>
            </a:r>
            <a:r>
              <a:rPr lang="pt-BR" dirty="0" smtClean="0"/>
              <a:t> et </a:t>
            </a:r>
            <a:r>
              <a:rPr lang="pt-BR" dirty="0" err="1" smtClean="0"/>
              <a:t>accumsan</a:t>
            </a:r>
            <a:r>
              <a:rPr lang="pt-BR" dirty="0" smtClean="0"/>
              <a:t> et </a:t>
            </a:r>
            <a:r>
              <a:rPr lang="pt-BR" dirty="0" err="1" smtClean="0"/>
              <a:t>iusto</a:t>
            </a:r>
            <a:r>
              <a:rPr lang="pt-BR" dirty="0" smtClean="0"/>
              <a:t> </a:t>
            </a:r>
            <a:r>
              <a:rPr lang="pt-BR" dirty="0" err="1" smtClean="0"/>
              <a:t>odio</a:t>
            </a:r>
            <a:r>
              <a:rPr lang="pt-BR" dirty="0" smtClean="0"/>
              <a:t> </a:t>
            </a:r>
            <a:r>
              <a:rPr lang="pt-BR" dirty="0" err="1" smtClean="0"/>
              <a:t>dignissim</a:t>
            </a:r>
            <a:r>
              <a:rPr lang="pt-BR" dirty="0" smtClean="0"/>
              <a:t> </a:t>
            </a:r>
            <a:r>
              <a:rPr lang="pt-BR" dirty="0" err="1" smtClean="0"/>
              <a:t>qui</a:t>
            </a:r>
            <a:r>
              <a:rPr lang="pt-BR" dirty="0" smtClean="0"/>
              <a:t> </a:t>
            </a:r>
            <a:r>
              <a:rPr lang="pt-BR" dirty="0" err="1" smtClean="0"/>
              <a:t>blandit</a:t>
            </a:r>
            <a:r>
              <a:rPr lang="pt-BR" dirty="0" smtClean="0"/>
              <a:t> </a:t>
            </a:r>
            <a:r>
              <a:rPr lang="pt-BR" dirty="0" err="1" smtClean="0"/>
              <a:t>praesent</a:t>
            </a:r>
            <a:r>
              <a:rPr lang="pt-BR" dirty="0" smtClean="0"/>
              <a:t> </a:t>
            </a:r>
            <a:r>
              <a:rPr lang="pt-BR" dirty="0" err="1" smtClean="0"/>
              <a:t>luptatum</a:t>
            </a:r>
            <a:r>
              <a:rPr lang="pt-BR" dirty="0" smtClean="0"/>
              <a:t> </a:t>
            </a:r>
            <a:r>
              <a:rPr lang="pt-BR" dirty="0" err="1" smtClean="0"/>
              <a:t>zzril</a:t>
            </a:r>
            <a:r>
              <a:rPr lang="pt-BR" dirty="0" smtClean="0"/>
              <a:t> </a:t>
            </a:r>
            <a:r>
              <a:rPr lang="pt-BR" dirty="0" err="1" smtClean="0"/>
              <a:t>delenit</a:t>
            </a:r>
            <a:r>
              <a:rPr lang="pt-BR" dirty="0" smtClean="0"/>
              <a:t> </a:t>
            </a:r>
            <a:r>
              <a:rPr lang="pt-BR" dirty="0" err="1" smtClean="0"/>
              <a:t>augue</a:t>
            </a:r>
            <a:r>
              <a:rPr lang="pt-BR" dirty="0" smtClean="0"/>
              <a:t> </a:t>
            </a:r>
            <a:r>
              <a:rPr lang="pt-BR" dirty="0" err="1" smtClean="0"/>
              <a:t>duis</a:t>
            </a:r>
            <a:r>
              <a:rPr lang="pt-BR" dirty="0" smtClean="0"/>
              <a:t> </a:t>
            </a:r>
            <a:r>
              <a:rPr lang="pt-BR" dirty="0" err="1" smtClean="0"/>
              <a:t>dolore</a:t>
            </a:r>
            <a:r>
              <a:rPr lang="pt-BR" dirty="0" smtClean="0"/>
              <a:t> te </a:t>
            </a:r>
            <a:r>
              <a:rPr lang="pt-BR" dirty="0" err="1" smtClean="0"/>
              <a:t>feugait</a:t>
            </a:r>
            <a:r>
              <a:rPr lang="pt-BR" dirty="0" smtClean="0"/>
              <a:t> </a:t>
            </a:r>
            <a:r>
              <a:rPr lang="pt-BR" dirty="0" err="1" smtClean="0"/>
              <a:t>nulla</a:t>
            </a:r>
            <a:r>
              <a:rPr lang="pt-BR" dirty="0" smtClean="0"/>
              <a:t> </a:t>
            </a:r>
            <a:r>
              <a:rPr lang="pt-BR" dirty="0" err="1" smtClean="0"/>
              <a:t>facilisi</a:t>
            </a:r>
            <a:r>
              <a:rPr lang="pt-BR" dirty="0" smtClean="0"/>
              <a:t>.</a:t>
            </a:r>
            <a:endParaRPr lang="pt-BR" dirty="0"/>
          </a:p>
        </p:txBody>
      </p:sp>
      <p:sp>
        <p:nvSpPr>
          <p:cNvPr id="4" name="Espaço Reservado para Texto 3"/>
          <p:cNvSpPr>
            <a:spLocks noGrp="1"/>
          </p:cNvSpPr>
          <p:nvPr>
            <p:ph type="body" sz="half" idx="2"/>
          </p:nvPr>
        </p:nvSpPr>
        <p:spPr/>
        <p:txBody>
          <a:bodyPr/>
          <a:lstStyle/>
          <a:p>
            <a:r>
              <a:rPr lang="pt-BR" dirty="0"/>
              <a:t>Ut </a:t>
            </a:r>
            <a:r>
              <a:rPr lang="pt-BR" dirty="0" err="1"/>
              <a:t>wisi</a:t>
            </a:r>
            <a:r>
              <a:rPr lang="pt-BR" dirty="0"/>
              <a:t> </a:t>
            </a:r>
            <a:r>
              <a:rPr lang="pt-BR" dirty="0" err="1"/>
              <a:t>enim</a:t>
            </a:r>
            <a:r>
              <a:rPr lang="pt-BR" dirty="0"/>
              <a:t> ad </a:t>
            </a:r>
            <a:r>
              <a:rPr lang="pt-BR" dirty="0" err="1"/>
              <a:t>minim</a:t>
            </a:r>
            <a:r>
              <a:rPr lang="pt-BR" dirty="0"/>
              <a:t> </a:t>
            </a:r>
            <a:r>
              <a:rPr lang="pt-BR" dirty="0" err="1"/>
              <a:t>veniam</a:t>
            </a:r>
            <a:endParaRPr lang="pt-BR" dirty="0"/>
          </a:p>
        </p:txBody>
      </p:sp>
    </p:spTree>
    <p:extLst>
      <p:ext uri="{BB962C8B-B14F-4D97-AF65-F5344CB8AC3E}">
        <p14:creationId xmlns:p14="http://schemas.microsoft.com/office/powerpoint/2010/main" val="5809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Título slide</a:t>
            </a:r>
            <a:endParaRPr lang="pt-BR" dirty="0"/>
          </a:p>
        </p:txBody>
      </p:sp>
      <p:sp>
        <p:nvSpPr>
          <p:cNvPr id="15" name="Espaço Reservado para Texto 14"/>
          <p:cNvSpPr>
            <a:spLocks noGrp="1"/>
          </p:cNvSpPr>
          <p:nvPr>
            <p:ph type="body" sz="quarter" idx="16"/>
          </p:nvPr>
        </p:nvSpPr>
        <p:spPr/>
        <p:txBody>
          <a:bodyPr>
            <a:normAutofit/>
          </a:bodyPr>
          <a:lstStyle/>
          <a:p>
            <a:r>
              <a:rPr lang="pt-BR" dirty="0"/>
              <a:t>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sp>
        <p:nvSpPr>
          <p:cNvPr id="16" name="Espaço Reservado para Texto 15"/>
          <p:cNvSpPr>
            <a:spLocks noGrp="1"/>
          </p:cNvSpPr>
          <p:nvPr>
            <p:ph type="body" sz="quarter" idx="17"/>
          </p:nvPr>
        </p:nvSpPr>
        <p:spPr/>
        <p:txBody>
          <a:bodyPr>
            <a:normAutofit/>
          </a:bodyPr>
          <a:lstStyle/>
          <a:p>
            <a:r>
              <a:rPr lang="pt-BR" dirty="0"/>
              <a:t>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sp>
        <p:nvSpPr>
          <p:cNvPr id="17" name="Espaço Reservado para Texto 16"/>
          <p:cNvSpPr>
            <a:spLocks noGrp="1"/>
          </p:cNvSpPr>
          <p:nvPr>
            <p:ph type="body" sz="quarter" idx="18"/>
          </p:nvPr>
        </p:nvSpPr>
        <p:spPr/>
        <p:txBody>
          <a:bodyPr>
            <a:normAutofit/>
          </a:bodyPr>
          <a:lstStyle/>
          <a:p>
            <a:r>
              <a:rPr lang="pt-BR" dirty="0"/>
              <a:t>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sp>
        <p:nvSpPr>
          <p:cNvPr id="19" name="Espaço Reservado para Texto 18"/>
          <p:cNvSpPr>
            <a:spLocks noGrp="1"/>
          </p:cNvSpPr>
          <p:nvPr>
            <p:ph type="body" sz="quarter" idx="20"/>
          </p:nvPr>
        </p:nvSpPr>
        <p:spPr/>
        <p:txBody>
          <a:bodyPr>
            <a:normAutofit/>
          </a:bodyPr>
          <a:lstStyle/>
          <a:p>
            <a:r>
              <a:rPr lang="pt-BR" dirty="0"/>
              <a:t>Ut </a:t>
            </a:r>
            <a:r>
              <a:rPr lang="pt-BR" dirty="0" err="1"/>
              <a:t>wisi</a:t>
            </a:r>
            <a:r>
              <a:rPr lang="pt-BR" dirty="0"/>
              <a: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exerci </a:t>
            </a:r>
            <a:r>
              <a:rPr lang="pt-BR" dirty="0" err="1"/>
              <a:t>tation</a:t>
            </a:r>
            <a:r>
              <a:rPr lang="pt-BR" dirty="0"/>
              <a:t> </a:t>
            </a:r>
            <a:r>
              <a:rPr lang="pt-BR" dirty="0" err="1"/>
              <a:t>ullamcorper</a:t>
            </a:r>
            <a:r>
              <a:rPr lang="pt-BR" dirty="0"/>
              <a:t> </a:t>
            </a:r>
            <a:r>
              <a:rPr lang="pt-BR" dirty="0" err="1"/>
              <a:t>suscipit</a:t>
            </a:r>
            <a:r>
              <a:rPr lang="pt-BR" dirty="0"/>
              <a:t> </a:t>
            </a:r>
            <a:r>
              <a:rPr lang="pt-BR" dirty="0" err="1"/>
              <a:t>lobortis</a:t>
            </a:r>
            <a:r>
              <a:rPr lang="pt-BR" dirty="0"/>
              <a:t> </a:t>
            </a:r>
            <a:r>
              <a:rPr lang="pt-BR" dirty="0" err="1"/>
              <a:t>nisl</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pic>
        <p:nvPicPr>
          <p:cNvPr id="33" name="Espaço Reservado para Imagem 3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687" b="10687"/>
          <a:stretch>
            <a:fillRect/>
          </a:stretch>
        </p:blipFill>
        <p:spPr/>
      </p:pic>
      <p:pic>
        <p:nvPicPr>
          <p:cNvPr id="34" name="Espaço Reservado para Imagem 33"/>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7643" r="7643"/>
          <a:stretch>
            <a:fillRect/>
          </a:stretch>
        </p:blipFill>
        <p:spPr/>
      </p:pic>
      <p:pic>
        <p:nvPicPr>
          <p:cNvPr id="35" name="Espaço Reservado para Imagem 34"/>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10687" b="10687"/>
          <a:stretch>
            <a:fillRect/>
          </a:stretch>
        </p:blipFill>
        <p:spPr/>
      </p:pic>
      <p:pic>
        <p:nvPicPr>
          <p:cNvPr id="32" name="Espaço Reservado para Imagem 31"/>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7643" r="7643"/>
          <a:stretch>
            <a:fillRect/>
          </a:stretch>
        </p:blipFill>
        <p:spPr/>
      </p:pic>
    </p:spTree>
    <p:extLst>
      <p:ext uri="{BB962C8B-B14F-4D97-AF65-F5344CB8AC3E}">
        <p14:creationId xmlns:p14="http://schemas.microsoft.com/office/powerpoint/2010/main" val="278043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Título slide</a:t>
            </a:r>
          </a:p>
        </p:txBody>
      </p:sp>
      <p:graphicFrame>
        <p:nvGraphicFramePr>
          <p:cNvPr id="35" name="Espaço Reservado para Conteúdo 34"/>
          <p:cNvGraphicFramePr>
            <a:graphicFrameLocks noGrp="1"/>
          </p:cNvGraphicFramePr>
          <p:nvPr>
            <p:ph idx="1"/>
            <p:extLst>
              <p:ext uri="{D42A27DB-BD31-4B8C-83A1-F6EECF244321}">
                <p14:modId xmlns:p14="http://schemas.microsoft.com/office/powerpoint/2010/main" val="2393381039"/>
              </p:ext>
            </p:extLst>
          </p:nvPr>
        </p:nvGraphicFramePr>
        <p:xfrm>
          <a:off x="622300" y="1828800"/>
          <a:ext cx="9720263"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178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ço Reservado para Conteúdo 11"/>
          <p:cNvSpPr>
            <a:spLocks noGrp="1"/>
          </p:cNvSpPr>
          <p:nvPr>
            <p:ph idx="1"/>
          </p:nvPr>
        </p:nvSpPr>
        <p:spPr/>
        <p:txBody>
          <a:bodyPr>
            <a:normAutofit/>
          </a:bodyPr>
          <a:lstStyle/>
          <a:p>
            <a:r>
              <a:rPr lang="pt-BR" dirty="0" err="1" smtClean="0"/>
              <a:t>Lorem</a:t>
            </a:r>
            <a:r>
              <a:rPr lang="pt-BR" dirty="0" smtClean="0"/>
              <a:t> ipsum </a:t>
            </a:r>
            <a:r>
              <a:rPr lang="pt-BR" dirty="0" err="1" smtClean="0"/>
              <a:t>dolor</a:t>
            </a:r>
            <a:r>
              <a:rPr lang="pt-BR" dirty="0" smtClean="0"/>
              <a:t> </a:t>
            </a:r>
            <a:r>
              <a:rPr lang="pt-BR" dirty="0" err="1" smtClean="0"/>
              <a:t>sit</a:t>
            </a:r>
            <a:r>
              <a:rPr lang="pt-BR" dirty="0" smtClean="0"/>
              <a:t> </a:t>
            </a:r>
            <a:r>
              <a:rPr lang="pt-BR" dirty="0" err="1" smtClean="0"/>
              <a:t>amet</a:t>
            </a:r>
            <a:r>
              <a:rPr lang="pt-BR" dirty="0" smtClean="0"/>
              <a:t>, </a:t>
            </a:r>
            <a:r>
              <a:rPr lang="pt-BR" dirty="0" err="1" smtClean="0"/>
              <a:t>consectetuer</a:t>
            </a:r>
            <a:r>
              <a:rPr lang="pt-BR" dirty="0" smtClean="0"/>
              <a:t> </a:t>
            </a:r>
            <a:r>
              <a:rPr lang="pt-BR" dirty="0" err="1" smtClean="0"/>
              <a:t>adipiscing</a:t>
            </a:r>
            <a:r>
              <a:rPr lang="pt-BR" dirty="0" smtClean="0"/>
              <a:t> </a:t>
            </a:r>
            <a:r>
              <a:rPr lang="pt-BR" dirty="0" err="1" smtClean="0"/>
              <a:t>elit</a:t>
            </a:r>
            <a:r>
              <a:rPr lang="pt-BR" dirty="0" smtClean="0"/>
              <a:t>, </a:t>
            </a:r>
            <a:r>
              <a:rPr lang="pt-BR" dirty="0" err="1" smtClean="0"/>
              <a:t>sed</a:t>
            </a:r>
            <a:r>
              <a:rPr lang="pt-BR" dirty="0" smtClean="0"/>
              <a:t> </a:t>
            </a:r>
            <a:r>
              <a:rPr lang="pt-BR" dirty="0" err="1" smtClean="0"/>
              <a:t>diam</a:t>
            </a:r>
            <a:r>
              <a:rPr lang="pt-BR" dirty="0" smtClean="0"/>
              <a:t> </a:t>
            </a:r>
            <a:r>
              <a:rPr lang="pt-BR" dirty="0" err="1" smtClean="0"/>
              <a:t>nonummy</a:t>
            </a:r>
            <a:r>
              <a:rPr lang="pt-BR" dirty="0" smtClean="0"/>
              <a:t> </a:t>
            </a:r>
            <a:r>
              <a:rPr lang="pt-BR" dirty="0" err="1" smtClean="0"/>
              <a:t>nibh</a:t>
            </a:r>
            <a:r>
              <a:rPr lang="pt-BR" dirty="0" smtClean="0"/>
              <a:t> </a:t>
            </a:r>
            <a:r>
              <a:rPr lang="pt-BR" dirty="0" err="1" smtClean="0"/>
              <a:t>euismod</a:t>
            </a:r>
            <a:r>
              <a:rPr lang="pt-BR" dirty="0" smtClean="0"/>
              <a:t> </a:t>
            </a:r>
            <a:r>
              <a:rPr lang="pt-BR" dirty="0" err="1" smtClean="0"/>
              <a:t>tincidunt</a:t>
            </a:r>
            <a:r>
              <a:rPr lang="pt-BR" dirty="0" smtClean="0"/>
              <a:t> ut </a:t>
            </a:r>
            <a:r>
              <a:rPr lang="pt-BR" dirty="0" err="1" smtClean="0"/>
              <a:t>laoreet</a:t>
            </a:r>
            <a:r>
              <a:rPr lang="pt-BR" dirty="0" smtClean="0"/>
              <a:t> </a:t>
            </a:r>
            <a:r>
              <a:rPr lang="pt-BR" dirty="0" err="1" smtClean="0"/>
              <a:t>dolore</a:t>
            </a:r>
            <a:r>
              <a:rPr lang="pt-BR" dirty="0" smtClean="0"/>
              <a:t> magna </a:t>
            </a:r>
            <a:r>
              <a:rPr lang="pt-BR" dirty="0" err="1" smtClean="0"/>
              <a:t>aliquam</a:t>
            </a:r>
            <a:r>
              <a:rPr lang="pt-BR" dirty="0" smtClean="0"/>
              <a:t> erat </a:t>
            </a:r>
            <a:r>
              <a:rPr lang="pt-BR" dirty="0" err="1" smtClean="0"/>
              <a:t>volutpat</a:t>
            </a:r>
            <a:r>
              <a:rPr lang="pt-BR" dirty="0" smtClean="0"/>
              <a:t>. Ut </a:t>
            </a:r>
            <a:r>
              <a:rPr lang="pt-BR" dirty="0" err="1" smtClean="0"/>
              <a:t>wisi</a:t>
            </a:r>
            <a:r>
              <a:rPr lang="pt-BR" dirty="0" smtClean="0"/>
              <a:t> </a:t>
            </a:r>
            <a:r>
              <a:rPr lang="pt-BR" dirty="0" err="1" smtClean="0"/>
              <a:t>enim</a:t>
            </a:r>
            <a:r>
              <a:rPr lang="pt-BR" dirty="0" smtClean="0"/>
              <a:t> ad </a:t>
            </a:r>
            <a:r>
              <a:rPr lang="pt-BR" dirty="0" err="1" smtClean="0"/>
              <a:t>minim</a:t>
            </a:r>
            <a:r>
              <a:rPr lang="pt-BR" dirty="0" smtClean="0"/>
              <a:t> </a:t>
            </a:r>
            <a:r>
              <a:rPr lang="pt-BR" dirty="0" err="1" smtClean="0"/>
              <a:t>veniam</a:t>
            </a:r>
            <a:r>
              <a:rPr lang="pt-BR" dirty="0" smtClean="0"/>
              <a:t>, quis </a:t>
            </a:r>
            <a:r>
              <a:rPr lang="pt-BR" dirty="0" err="1" smtClean="0"/>
              <a:t>nostrud</a:t>
            </a:r>
            <a:r>
              <a:rPr lang="pt-BR" dirty="0" smtClean="0"/>
              <a:t> exerci </a:t>
            </a:r>
            <a:r>
              <a:rPr lang="pt-BR" dirty="0" err="1" smtClean="0"/>
              <a:t>tation</a:t>
            </a:r>
            <a:r>
              <a:rPr lang="pt-BR" dirty="0" smtClean="0"/>
              <a:t> </a:t>
            </a:r>
            <a:r>
              <a:rPr lang="pt-BR" dirty="0" err="1" smtClean="0"/>
              <a:t>ullamcorper</a:t>
            </a:r>
            <a:r>
              <a:rPr lang="pt-BR" dirty="0" smtClean="0"/>
              <a:t> </a:t>
            </a:r>
            <a:r>
              <a:rPr lang="pt-BR" dirty="0" err="1" smtClean="0"/>
              <a:t>suscipit</a:t>
            </a:r>
            <a:r>
              <a:rPr lang="pt-BR" dirty="0" smtClean="0"/>
              <a:t> </a:t>
            </a:r>
            <a:r>
              <a:rPr lang="pt-BR" dirty="0" err="1" smtClean="0"/>
              <a:t>lobortis</a:t>
            </a:r>
            <a:r>
              <a:rPr lang="pt-BR" dirty="0" smtClean="0"/>
              <a:t> </a:t>
            </a:r>
            <a:r>
              <a:rPr lang="pt-BR" dirty="0" err="1" smtClean="0"/>
              <a:t>nisl</a:t>
            </a:r>
            <a:r>
              <a:rPr lang="pt-BR" dirty="0" smtClean="0"/>
              <a:t> ut </a:t>
            </a:r>
            <a:r>
              <a:rPr lang="pt-BR" dirty="0" err="1" smtClean="0"/>
              <a:t>aliquip</a:t>
            </a:r>
            <a:r>
              <a:rPr lang="pt-BR" dirty="0" smtClean="0"/>
              <a:t> </a:t>
            </a:r>
            <a:r>
              <a:rPr lang="pt-BR" dirty="0" err="1" smtClean="0"/>
              <a:t>ex</a:t>
            </a:r>
            <a:r>
              <a:rPr lang="pt-BR" dirty="0" smtClean="0"/>
              <a:t> </a:t>
            </a:r>
            <a:r>
              <a:rPr lang="pt-BR" dirty="0" err="1" smtClean="0"/>
              <a:t>ea</a:t>
            </a:r>
            <a:r>
              <a:rPr lang="pt-BR" dirty="0" smtClean="0"/>
              <a:t> </a:t>
            </a:r>
            <a:r>
              <a:rPr lang="pt-BR" dirty="0" err="1" smtClean="0"/>
              <a:t>commodo</a:t>
            </a:r>
            <a:r>
              <a:rPr lang="pt-BR" dirty="0" smtClean="0"/>
              <a:t> </a:t>
            </a:r>
            <a:r>
              <a:rPr lang="pt-BR" dirty="0" err="1" smtClean="0"/>
              <a:t>consequat</a:t>
            </a:r>
            <a:r>
              <a:rPr lang="pt-BR" dirty="0" smtClean="0"/>
              <a:t>.</a:t>
            </a:r>
            <a:endParaRPr lang="pt-BR" dirty="0"/>
          </a:p>
        </p:txBody>
      </p:sp>
      <p:pic>
        <p:nvPicPr>
          <p:cNvPr id="17" name="Espaço Reservado para Imagem 1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521" b="6521"/>
          <a:stretch>
            <a:fillRect/>
          </a:stretch>
        </p:blipFill>
        <p:spPr/>
      </p:pic>
      <p:sp>
        <p:nvSpPr>
          <p:cNvPr id="11" name="Título 10"/>
          <p:cNvSpPr>
            <a:spLocks noGrp="1"/>
          </p:cNvSpPr>
          <p:nvPr>
            <p:ph type="title"/>
          </p:nvPr>
        </p:nvSpPr>
        <p:spPr/>
        <p:txBody>
          <a:bodyPr/>
          <a:lstStyle/>
          <a:p>
            <a:r>
              <a:rPr lang="pt-BR" smtClean="0"/>
              <a:t>Título slide</a:t>
            </a:r>
            <a:endParaRPr lang="pt-BR" dirty="0"/>
          </a:p>
        </p:txBody>
      </p:sp>
      <p:pic>
        <p:nvPicPr>
          <p:cNvPr id="18" name="Espaço Reservado para Imagem 17"/>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44" r="1644"/>
          <a:stretch>
            <a:fillRect/>
          </a:stretch>
        </p:blipFill>
        <p:spPr/>
      </p:pic>
      <p:sp>
        <p:nvSpPr>
          <p:cNvPr id="15" name="Espaço Reservado para Conteúdo 14"/>
          <p:cNvSpPr>
            <a:spLocks noGrp="1"/>
          </p:cNvSpPr>
          <p:nvPr>
            <p:ph idx="16"/>
          </p:nvPr>
        </p:nvSpPr>
        <p:spPr/>
        <p:txBody>
          <a:bodyPr/>
          <a:lstStyle/>
          <a:p>
            <a:r>
              <a:rPr lang="pt-BR" dirty="0" err="1" smtClean="0"/>
              <a:t>Lorem</a:t>
            </a:r>
            <a:r>
              <a:rPr lang="pt-BR" dirty="0" smtClean="0"/>
              <a:t> ipsum </a:t>
            </a:r>
            <a:r>
              <a:rPr lang="pt-BR" dirty="0" err="1" smtClean="0"/>
              <a:t>dolor</a:t>
            </a:r>
            <a:r>
              <a:rPr lang="pt-BR" dirty="0" smtClean="0"/>
              <a:t> </a:t>
            </a:r>
            <a:r>
              <a:rPr lang="pt-BR" dirty="0" err="1" smtClean="0"/>
              <a:t>sit</a:t>
            </a:r>
            <a:r>
              <a:rPr lang="pt-BR" dirty="0" smtClean="0"/>
              <a:t> </a:t>
            </a:r>
            <a:r>
              <a:rPr lang="pt-BR" dirty="0" err="1" smtClean="0"/>
              <a:t>amet</a:t>
            </a:r>
            <a:r>
              <a:rPr lang="pt-BR" dirty="0" smtClean="0"/>
              <a:t>, </a:t>
            </a:r>
            <a:r>
              <a:rPr lang="pt-BR" dirty="0" err="1" smtClean="0"/>
              <a:t>consectetuer</a:t>
            </a:r>
            <a:r>
              <a:rPr lang="pt-BR" dirty="0" smtClean="0"/>
              <a:t> </a:t>
            </a:r>
            <a:r>
              <a:rPr lang="pt-BR" dirty="0" err="1" smtClean="0"/>
              <a:t>adipiscing</a:t>
            </a:r>
            <a:r>
              <a:rPr lang="pt-BR" dirty="0" smtClean="0"/>
              <a:t> </a:t>
            </a:r>
            <a:r>
              <a:rPr lang="pt-BR" dirty="0" err="1" smtClean="0"/>
              <a:t>elit</a:t>
            </a:r>
            <a:r>
              <a:rPr lang="pt-BR" dirty="0" smtClean="0"/>
              <a:t>, </a:t>
            </a:r>
            <a:r>
              <a:rPr lang="pt-BR" dirty="0" err="1" smtClean="0"/>
              <a:t>sed</a:t>
            </a:r>
            <a:r>
              <a:rPr lang="pt-BR" dirty="0" smtClean="0"/>
              <a:t> </a:t>
            </a:r>
            <a:r>
              <a:rPr lang="pt-BR" dirty="0" err="1" smtClean="0"/>
              <a:t>diam</a:t>
            </a:r>
            <a:r>
              <a:rPr lang="pt-BR" dirty="0" smtClean="0"/>
              <a:t> </a:t>
            </a:r>
            <a:r>
              <a:rPr lang="pt-BR" dirty="0" err="1" smtClean="0"/>
              <a:t>nonummy</a:t>
            </a:r>
            <a:r>
              <a:rPr lang="pt-BR" dirty="0" smtClean="0"/>
              <a:t> </a:t>
            </a:r>
            <a:r>
              <a:rPr lang="pt-BR" dirty="0" err="1" smtClean="0"/>
              <a:t>nibh</a:t>
            </a:r>
            <a:r>
              <a:rPr lang="pt-BR" dirty="0" smtClean="0"/>
              <a:t> </a:t>
            </a:r>
            <a:r>
              <a:rPr lang="pt-BR" dirty="0" err="1" smtClean="0"/>
              <a:t>euismod</a:t>
            </a:r>
            <a:r>
              <a:rPr lang="pt-BR" dirty="0" smtClean="0"/>
              <a:t> </a:t>
            </a:r>
            <a:r>
              <a:rPr lang="pt-BR" dirty="0" err="1" smtClean="0"/>
              <a:t>tincidunt</a:t>
            </a:r>
            <a:r>
              <a:rPr lang="pt-BR" dirty="0" smtClean="0"/>
              <a:t> ut </a:t>
            </a:r>
            <a:r>
              <a:rPr lang="pt-BR" dirty="0" err="1" smtClean="0"/>
              <a:t>laoreet</a:t>
            </a:r>
            <a:r>
              <a:rPr lang="pt-BR" dirty="0" smtClean="0"/>
              <a:t> </a:t>
            </a:r>
            <a:r>
              <a:rPr lang="pt-BR" dirty="0" err="1" smtClean="0"/>
              <a:t>dolore</a:t>
            </a:r>
            <a:r>
              <a:rPr lang="pt-BR" dirty="0" smtClean="0"/>
              <a:t> magna </a:t>
            </a:r>
            <a:r>
              <a:rPr lang="pt-BR" dirty="0" err="1" smtClean="0"/>
              <a:t>aliquam</a:t>
            </a:r>
            <a:r>
              <a:rPr lang="pt-BR" dirty="0" smtClean="0"/>
              <a:t> erat </a:t>
            </a:r>
            <a:r>
              <a:rPr lang="pt-BR" dirty="0" err="1" smtClean="0"/>
              <a:t>volutpat</a:t>
            </a:r>
            <a:r>
              <a:rPr lang="pt-BR" dirty="0" smtClean="0"/>
              <a:t>. Ut </a:t>
            </a:r>
            <a:r>
              <a:rPr lang="pt-BR" dirty="0" err="1" smtClean="0"/>
              <a:t>wisi</a:t>
            </a:r>
            <a:r>
              <a:rPr lang="pt-BR" dirty="0" smtClean="0"/>
              <a:t> </a:t>
            </a:r>
            <a:r>
              <a:rPr lang="pt-BR" dirty="0" err="1" smtClean="0"/>
              <a:t>enim</a:t>
            </a:r>
            <a:r>
              <a:rPr lang="pt-BR" dirty="0" smtClean="0"/>
              <a:t> ad </a:t>
            </a:r>
            <a:r>
              <a:rPr lang="pt-BR" dirty="0" err="1" smtClean="0"/>
              <a:t>minim</a:t>
            </a:r>
            <a:r>
              <a:rPr lang="pt-BR" dirty="0" smtClean="0"/>
              <a:t> </a:t>
            </a:r>
            <a:r>
              <a:rPr lang="pt-BR" dirty="0" err="1" smtClean="0"/>
              <a:t>veniam</a:t>
            </a:r>
            <a:r>
              <a:rPr lang="pt-BR" dirty="0" smtClean="0"/>
              <a:t>, quis </a:t>
            </a:r>
            <a:r>
              <a:rPr lang="pt-BR" dirty="0" err="1" smtClean="0"/>
              <a:t>nostrud</a:t>
            </a:r>
            <a:r>
              <a:rPr lang="pt-BR" dirty="0" smtClean="0"/>
              <a:t> exerci </a:t>
            </a:r>
            <a:r>
              <a:rPr lang="pt-BR" dirty="0" err="1" smtClean="0"/>
              <a:t>tation</a:t>
            </a:r>
            <a:r>
              <a:rPr lang="pt-BR" dirty="0" smtClean="0"/>
              <a:t> </a:t>
            </a:r>
            <a:r>
              <a:rPr lang="pt-BR" dirty="0" err="1" smtClean="0"/>
              <a:t>ullamcorper</a:t>
            </a:r>
            <a:r>
              <a:rPr lang="pt-BR" dirty="0" smtClean="0"/>
              <a:t> </a:t>
            </a:r>
            <a:r>
              <a:rPr lang="pt-BR" dirty="0" err="1" smtClean="0"/>
              <a:t>suscipit</a:t>
            </a:r>
            <a:r>
              <a:rPr lang="pt-BR" dirty="0" smtClean="0"/>
              <a:t> </a:t>
            </a:r>
            <a:r>
              <a:rPr lang="pt-BR" dirty="0" err="1" smtClean="0"/>
              <a:t>lobortis</a:t>
            </a:r>
            <a:r>
              <a:rPr lang="pt-BR" dirty="0" smtClean="0"/>
              <a:t> </a:t>
            </a:r>
            <a:r>
              <a:rPr lang="pt-BR" dirty="0" err="1" smtClean="0"/>
              <a:t>nisl</a:t>
            </a:r>
            <a:r>
              <a:rPr lang="pt-BR" dirty="0" smtClean="0"/>
              <a:t> ut </a:t>
            </a:r>
            <a:r>
              <a:rPr lang="pt-BR" dirty="0" err="1" smtClean="0"/>
              <a:t>aliquip</a:t>
            </a:r>
            <a:r>
              <a:rPr lang="pt-BR" dirty="0" smtClean="0"/>
              <a:t> </a:t>
            </a:r>
            <a:r>
              <a:rPr lang="pt-BR" dirty="0" err="1" smtClean="0"/>
              <a:t>ex</a:t>
            </a:r>
            <a:r>
              <a:rPr lang="pt-BR" dirty="0" smtClean="0"/>
              <a:t> </a:t>
            </a:r>
            <a:r>
              <a:rPr lang="pt-BR" dirty="0" err="1" smtClean="0"/>
              <a:t>ea</a:t>
            </a:r>
            <a:r>
              <a:rPr lang="pt-BR" dirty="0" smtClean="0"/>
              <a:t> </a:t>
            </a:r>
            <a:r>
              <a:rPr lang="pt-BR" dirty="0" err="1" smtClean="0"/>
              <a:t>commodo</a:t>
            </a:r>
            <a:r>
              <a:rPr lang="pt-BR" dirty="0" smtClean="0"/>
              <a:t> </a:t>
            </a:r>
            <a:r>
              <a:rPr lang="pt-BR" dirty="0" err="1" smtClean="0"/>
              <a:t>consequat</a:t>
            </a:r>
            <a:r>
              <a:rPr lang="pt-BR" dirty="0" smtClean="0"/>
              <a:t>.</a:t>
            </a:r>
            <a:endParaRPr lang="pt-BR" dirty="0"/>
          </a:p>
        </p:txBody>
      </p:sp>
      <p:sp>
        <p:nvSpPr>
          <p:cNvPr id="16" name="Espaço Reservado para Conteúdo 15"/>
          <p:cNvSpPr>
            <a:spLocks noGrp="1"/>
          </p:cNvSpPr>
          <p:nvPr>
            <p:ph idx="17"/>
          </p:nvPr>
        </p:nvSpPr>
        <p:spPr/>
        <p:txBody>
          <a:bodyPr/>
          <a:lstStyle/>
          <a:p>
            <a:r>
              <a:rPr lang="pt-BR" smtClean="0"/>
              <a:t>Lorem ipsum dolor sit amet, consectetuer adipiscing elit, sed diam nonummy nibh euismod tincidunt ut laoreet dolore magna aliquam erat volutpat. Ut wisi enim ad minim veniam, quis nostrud exerci tation ullamcorper suscipit lobortis nisl ut aliquip ex ea commodo consequat.</a:t>
            </a:r>
            <a:endParaRPr lang="pt-BR" dirty="0"/>
          </a:p>
        </p:txBody>
      </p:sp>
    </p:spTree>
    <p:extLst>
      <p:ext uri="{BB962C8B-B14F-4D97-AF65-F5344CB8AC3E}">
        <p14:creationId xmlns:p14="http://schemas.microsoft.com/office/powerpoint/2010/main" val="309634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presentação de relatório mundial de país">
  <a:themeElements>
    <a:clrScheme name="Personalizada 8">
      <a:dk1>
        <a:sysClr val="windowText" lastClr="000000"/>
      </a:dk1>
      <a:lt1>
        <a:sysClr val="window" lastClr="FFFFFF"/>
      </a:lt1>
      <a:dk2>
        <a:srgbClr val="002459"/>
      </a:dk2>
      <a:lt2>
        <a:srgbClr val="DBEFF9"/>
      </a:lt2>
      <a:accent1>
        <a:srgbClr val="0053D7"/>
      </a:accent1>
      <a:accent2>
        <a:srgbClr val="FF00E2"/>
      </a:accent2>
      <a:accent3>
        <a:srgbClr val="9DFF00"/>
      </a:accent3>
      <a:accent4>
        <a:srgbClr val="FF2900"/>
      </a:accent4>
      <a:accent5>
        <a:srgbClr val="00B0F0"/>
      </a:accent5>
      <a:accent6>
        <a:srgbClr val="BE32DA"/>
      </a:accent6>
      <a:hlink>
        <a:srgbClr val="FE811A"/>
      </a:hlink>
      <a:folHlink>
        <a:srgbClr val="10CF9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Office_16308877_TF03460629" id="{77A25CC9-953C-4BFA-9BCE-9DD001878FBD}" vid="{EDE676E1-F100-42D7-96C5-D51C901EC0D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Apresentação de relatório de países do mundo</Template>
  <TotalTime>279</TotalTime>
  <Words>631</Words>
  <Application>Microsoft Office PowerPoint</Application>
  <PresentationFormat>Personalizar</PresentationFormat>
  <Paragraphs>26</Paragraphs>
  <Slides>10</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10</vt:i4>
      </vt:variant>
    </vt:vector>
  </HeadingPairs>
  <TitlesOfParts>
    <vt:vector size="14" baseType="lpstr">
      <vt:lpstr>Arial</vt:lpstr>
      <vt:lpstr>Century Gothic</vt:lpstr>
      <vt:lpstr>Trebuchet MS</vt:lpstr>
      <vt:lpstr>Apresentação de relatório mundial de país</vt:lpstr>
      <vt:lpstr>Apresentação do PowerPoint</vt:lpstr>
      <vt:lpstr>Título Aqui</vt:lpstr>
      <vt:lpstr>Título slide</vt:lpstr>
      <vt:lpstr>Título slide</vt:lpstr>
      <vt:lpstr>Título slide</vt:lpstr>
      <vt:lpstr>Título slide</vt:lpstr>
      <vt:lpstr>Título slide</vt:lpstr>
      <vt:lpstr>Título slide</vt:lpstr>
      <vt:lpstr>Título slide</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Nome do seu país</dc:title>
  <dc:creator>Isis Brandão Pereira</dc:creator>
  <cp:lastModifiedBy>Isis Brandão Pereira</cp:lastModifiedBy>
  <cp:revision>26</cp:revision>
  <dcterms:created xsi:type="dcterms:W3CDTF">2024-08-05T17:40:51Z</dcterms:created>
  <dcterms:modified xsi:type="dcterms:W3CDTF">2024-11-01T13:55:00Z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